
<file path=[Content_Types].xml><?xml version="1.0" encoding="utf-8"?>
<Types xmlns="http://schemas.openxmlformats.org/package/2006/content-types">
  <Default Extension="png" ContentType="image/png"/>
  <Default Extension="tmp"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
  </p:notesMasterIdLst>
  <p:sldIdLst>
    <p:sldId id="256" r:id="rId2"/>
    <p:sldId id="269" r:id="rId3"/>
    <p:sldId id="259" r:id="rId4"/>
    <p:sldId id="261" r:id="rId5"/>
    <p:sldId id="264" r:id="rId6"/>
    <p:sldId id="266" r:id="rId7"/>
    <p:sldId id="270" r:id="rId8"/>
    <p:sldId id="268" r:id="rId9"/>
  </p:sldIdLst>
  <p:sldSz cx="20104100" cy="11309350"/>
  <p:notesSz cx="20104100" cy="11309350"/>
  <p:embeddedFontLst>
    <p:embeddedFont>
      <p:font typeface="Lucida Sans" panose="020B0602030504020204" pitchFamily="34" charset="0"/>
      <p:regular r:id="rId11"/>
      <p:bold r:id="rId12"/>
      <p:italic r:id="rId13"/>
      <p:boldItalic r:id="rId14"/>
    </p:embeddedFont>
    <p:embeddedFont>
      <p:font typeface="Lato" panose="020B0604020202020204" charset="0"/>
      <p:regular r:id="rId15"/>
      <p:bold r:id="rId16"/>
      <p:italic r:id="rId17"/>
      <p:boldItalic r:id="rId18"/>
    </p:embeddedFont>
    <p:embeddedFont>
      <p:font typeface="Barlow Light" panose="020B0604020202020204" charset="0"/>
      <p:regular r:id="rId19"/>
      <p:bold r:id="rId20"/>
      <p:italic r:id="rId21"/>
      <p:boldItalic r:id="rId22"/>
    </p:embeddedFont>
    <p:embeddedFont>
      <p:font typeface="Calibri" panose="020F0502020204030204" pitchFamily="34" charset="0"/>
      <p:regular r:id="rId23"/>
      <p:bold r:id="rId24"/>
      <p:italic r:id="rId25"/>
      <p:boldItalic r:id="rId26"/>
    </p:embeddedFont>
    <p:embeddedFont>
      <p:font typeface="Archivo Medium" panose="020B0604020202020204" charset="0"/>
      <p:regular r:id="rId27"/>
      <p:bold r:id="rId28"/>
      <p:italic r:id="rId29"/>
      <p:boldItalic r:id="rId30"/>
    </p:embeddedFont>
    <p:embeddedFont>
      <p:font typeface="Archivo" panose="020B0604020202020204" charset="0"/>
      <p:regular r:id="rId31"/>
      <p:bold r:id="rId32"/>
      <p:italic r:id="rId33"/>
      <p:boldItalic r:id="rId34"/>
    </p:embeddedFont>
    <p:embeddedFont>
      <p:font typeface="Barlow"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2" roundtripDataSignature="AMtx7mg+OkFBCfJDWU3spwwoX/R4yBxe1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43" d="100"/>
          <a:sy n="43" d="100"/>
        </p:scale>
        <p:origin x="690" y="84"/>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34" Type="http://schemas.openxmlformats.org/officeDocument/2006/relationships/font" Target="fonts/font24.fntdata"/><Relationship Id="rId42" Type="http://customschemas.google.com/relationships/presentationmetadata" Target="meta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38" Type="http://schemas.openxmlformats.org/officeDocument/2006/relationships/font" Target="fonts/font28.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font" Target="fonts/font27.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font" Target="fonts/font26.fntdata"/><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font" Target="fonts/font21.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font" Target="fonts/font25.fntdata"/><Relationship Id="rId43"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4706662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1: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8" name="Google Shape;48;p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27115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6: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4" name="Google Shape;134;p6: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42539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4: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6" name="Google Shape;86;p4: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64402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6: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4" name="Google Shape;134;p6: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76282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9: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6" name="Google Shape;196;p9: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758454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1: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0" name="Google Shape;230;p1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96887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9: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6" name="Google Shape;196;p9: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816821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3: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1" name="Google Shape;271;p13: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09819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obj">
  <p:cSld name="OBJECT">
    <p:spTree>
      <p:nvGrpSpPr>
        <p:cNvPr id="1" name="Shape 12"/>
        <p:cNvGrpSpPr/>
        <p:nvPr/>
      </p:nvGrpSpPr>
      <p:grpSpPr>
        <a:xfrm>
          <a:off x="0" y="0"/>
          <a:ext cx="0" cy="0"/>
          <a:chOff x="0" y="0"/>
          <a:chExt cx="0" cy="0"/>
        </a:xfrm>
      </p:grpSpPr>
      <p:sp>
        <p:nvSpPr>
          <p:cNvPr id="13" name="Google Shape;13;p15"/>
          <p:cNvSpPr txBox="1">
            <a:spLocks noGrp="1"/>
          </p:cNvSpPr>
          <p:nvPr>
            <p:ph type="ctrTitle"/>
          </p:nvPr>
        </p:nvSpPr>
        <p:spPr>
          <a:xfrm>
            <a:off x="2962546" y="2500312"/>
            <a:ext cx="14179007" cy="379539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8250" b="0" i="0">
                <a:solidFill>
                  <a:schemeClr val="lt1"/>
                </a:solidFill>
                <a:latin typeface="Barlow Light"/>
                <a:ea typeface="Barlow Light"/>
                <a:cs typeface="Barlow Light"/>
                <a:sym typeface="Barlow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5"/>
          <p:cNvSpPr txBox="1">
            <a:spLocks noGrp="1"/>
          </p:cNvSpPr>
          <p:nvPr>
            <p:ph type="subTitle" idx="1"/>
          </p:nvPr>
        </p:nvSpPr>
        <p:spPr>
          <a:xfrm>
            <a:off x="3015615" y="6333236"/>
            <a:ext cx="14072870" cy="282733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5"/>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5"/>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5"/>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bg>
      <p:bgPr>
        <a:solidFill>
          <a:schemeClr val="lt1"/>
        </a:solidFill>
        <a:effectLst/>
      </p:bgPr>
    </p:bg>
    <p:spTree>
      <p:nvGrpSpPr>
        <p:cNvPr id="1" name="Shape 18"/>
        <p:cNvGrpSpPr/>
        <p:nvPr/>
      </p:nvGrpSpPr>
      <p:grpSpPr>
        <a:xfrm>
          <a:off x="0" y="0"/>
          <a:ext cx="0" cy="0"/>
          <a:chOff x="0" y="0"/>
          <a:chExt cx="0" cy="0"/>
        </a:xfrm>
      </p:grpSpPr>
      <p:sp>
        <p:nvSpPr>
          <p:cNvPr id="19" name="Google Shape;19;p16"/>
          <p:cNvSpPr txBox="1">
            <a:spLocks noGrp="1"/>
          </p:cNvSpPr>
          <p:nvPr>
            <p:ph type="title"/>
          </p:nvPr>
        </p:nvSpPr>
        <p:spPr>
          <a:xfrm>
            <a:off x="3758565" y="2751614"/>
            <a:ext cx="12586969" cy="9302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5900" b="0" i="0">
                <a:solidFill>
                  <a:srgbClr val="0B152D"/>
                </a:solidFill>
                <a:latin typeface="Barlow Light"/>
                <a:ea typeface="Barlow Light"/>
                <a:cs typeface="Barlow Light"/>
                <a:sym typeface="Barlow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6"/>
          <p:cNvSpPr txBox="1">
            <a:spLocks noGrp="1"/>
          </p:cNvSpPr>
          <p:nvPr>
            <p:ph type="body" idx="1"/>
          </p:nvPr>
        </p:nvSpPr>
        <p:spPr>
          <a:xfrm>
            <a:off x="5757754" y="3463634"/>
            <a:ext cx="8588590" cy="5238750"/>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sz="5900" b="0" i="0">
                <a:solidFill>
                  <a:schemeClr val="lt1"/>
                </a:solidFill>
                <a:latin typeface="Barlow Light"/>
                <a:ea typeface="Barlow Light"/>
                <a:cs typeface="Barlow Light"/>
                <a:sym typeface="Barlow Light"/>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1" name="Google Shape;21;p16"/>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6"/>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6"/>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30"/>
        <p:cNvGrpSpPr/>
        <p:nvPr/>
      </p:nvGrpSpPr>
      <p:grpSpPr>
        <a:xfrm>
          <a:off x="0" y="0"/>
          <a:ext cx="0" cy="0"/>
          <a:chOff x="0" y="0"/>
          <a:chExt cx="0" cy="0"/>
        </a:xfrm>
      </p:grpSpPr>
      <p:sp>
        <p:nvSpPr>
          <p:cNvPr id="31" name="Google Shape;31;p18"/>
          <p:cNvSpPr txBox="1">
            <a:spLocks noGrp="1"/>
          </p:cNvSpPr>
          <p:nvPr>
            <p:ph type="title"/>
          </p:nvPr>
        </p:nvSpPr>
        <p:spPr>
          <a:xfrm>
            <a:off x="3758565" y="2751614"/>
            <a:ext cx="12586969" cy="9302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5900" b="0" i="0">
                <a:solidFill>
                  <a:srgbClr val="0B152D"/>
                </a:solidFill>
                <a:latin typeface="Barlow Light"/>
                <a:ea typeface="Barlow Light"/>
                <a:cs typeface="Barlow Light"/>
                <a:sym typeface="Barlow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8"/>
          <p:cNvSpPr txBox="1">
            <a:spLocks noGrp="1"/>
          </p:cNvSpPr>
          <p:nvPr>
            <p:ph type="body" idx="1"/>
          </p:nvPr>
        </p:nvSpPr>
        <p:spPr>
          <a:xfrm>
            <a:off x="1610287" y="2280423"/>
            <a:ext cx="7952740" cy="7452359"/>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sz="2600" b="0" i="0">
                <a:solidFill>
                  <a:schemeClr val="lt1"/>
                </a:solidFill>
                <a:latin typeface="Barlow"/>
                <a:ea typeface="Barlow"/>
                <a:cs typeface="Barlow"/>
                <a:sym typeface="Barlow"/>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3" name="Google Shape;33;p18"/>
          <p:cNvSpPr txBox="1">
            <a:spLocks noGrp="1"/>
          </p:cNvSpPr>
          <p:nvPr>
            <p:ph type="body" idx="2"/>
          </p:nvPr>
        </p:nvSpPr>
        <p:spPr>
          <a:xfrm>
            <a:off x="10353611" y="2601150"/>
            <a:ext cx="8745284" cy="7464171"/>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4" name="Google Shape;34;p18"/>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8"/>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8"/>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Only">
  <p:cSld name="Title Only">
    <p:bg>
      <p:bgPr>
        <a:solidFill>
          <a:schemeClr val="lt1"/>
        </a:solidFill>
        <a:effectLst/>
      </p:bgPr>
    </p:bg>
    <p:spTree>
      <p:nvGrpSpPr>
        <p:cNvPr id="1" name="Shape 37"/>
        <p:cNvGrpSpPr/>
        <p:nvPr/>
      </p:nvGrpSpPr>
      <p:grpSpPr>
        <a:xfrm>
          <a:off x="0" y="0"/>
          <a:ext cx="0" cy="0"/>
          <a:chOff x="0" y="0"/>
          <a:chExt cx="0" cy="0"/>
        </a:xfrm>
      </p:grpSpPr>
      <p:sp>
        <p:nvSpPr>
          <p:cNvPr id="38" name="Google Shape;38;p19"/>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9"/>
          <p:cNvSpPr/>
          <p:nvPr/>
        </p:nvSpPr>
        <p:spPr>
          <a:xfrm>
            <a:off x="15160711" y="4731715"/>
            <a:ext cx="577850" cy="577850"/>
          </a:xfrm>
          <a:custGeom>
            <a:avLst/>
            <a:gdLst/>
            <a:ahLst/>
            <a:cxnLst/>
            <a:rect l="l" t="t" r="r" b="b"/>
            <a:pathLst>
              <a:path w="577850" h="577850" extrusionOk="0">
                <a:moveTo>
                  <a:pt x="292409" y="10"/>
                </a:moveTo>
                <a:lnTo>
                  <a:pt x="285143" y="0"/>
                </a:lnTo>
                <a:lnTo>
                  <a:pt x="278420" y="6722"/>
                </a:lnTo>
                <a:lnTo>
                  <a:pt x="277289" y="9664"/>
                </a:lnTo>
                <a:lnTo>
                  <a:pt x="277289" y="277289"/>
                </a:lnTo>
                <a:lnTo>
                  <a:pt x="9675" y="277279"/>
                </a:lnTo>
                <a:lnTo>
                  <a:pt x="6743" y="278399"/>
                </a:lnTo>
                <a:lnTo>
                  <a:pt x="0" y="285143"/>
                </a:lnTo>
                <a:lnTo>
                  <a:pt x="10" y="292409"/>
                </a:lnTo>
                <a:lnTo>
                  <a:pt x="6743" y="299142"/>
                </a:lnTo>
                <a:lnTo>
                  <a:pt x="9675" y="300263"/>
                </a:lnTo>
                <a:lnTo>
                  <a:pt x="277289" y="300252"/>
                </a:lnTo>
                <a:lnTo>
                  <a:pt x="277279" y="567867"/>
                </a:lnTo>
                <a:lnTo>
                  <a:pt x="278399" y="570799"/>
                </a:lnTo>
                <a:lnTo>
                  <a:pt x="285143" y="577542"/>
                </a:lnTo>
                <a:lnTo>
                  <a:pt x="292399" y="577542"/>
                </a:lnTo>
                <a:lnTo>
                  <a:pt x="299142" y="570799"/>
                </a:lnTo>
                <a:lnTo>
                  <a:pt x="300263" y="567867"/>
                </a:lnTo>
                <a:lnTo>
                  <a:pt x="300252" y="300252"/>
                </a:lnTo>
                <a:lnTo>
                  <a:pt x="567877" y="300252"/>
                </a:lnTo>
                <a:lnTo>
                  <a:pt x="570820" y="299121"/>
                </a:lnTo>
                <a:lnTo>
                  <a:pt x="577542" y="292399"/>
                </a:lnTo>
                <a:lnTo>
                  <a:pt x="577542" y="285143"/>
                </a:lnTo>
                <a:lnTo>
                  <a:pt x="570809" y="278399"/>
                </a:lnTo>
                <a:lnTo>
                  <a:pt x="567867" y="277279"/>
                </a:lnTo>
                <a:lnTo>
                  <a:pt x="300252" y="277289"/>
                </a:lnTo>
                <a:lnTo>
                  <a:pt x="300263" y="9675"/>
                </a:lnTo>
                <a:lnTo>
                  <a:pt x="299142" y="6732"/>
                </a:lnTo>
                <a:lnTo>
                  <a:pt x="292409" y="10"/>
                </a:lnTo>
                <a:close/>
              </a:path>
            </a:pathLst>
          </a:cu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19"/>
          <p:cNvSpPr/>
          <p:nvPr/>
        </p:nvSpPr>
        <p:spPr>
          <a:xfrm>
            <a:off x="2344350" y="8626885"/>
            <a:ext cx="577850" cy="577850"/>
          </a:xfrm>
          <a:custGeom>
            <a:avLst/>
            <a:gdLst/>
            <a:ahLst/>
            <a:cxnLst/>
            <a:rect l="l" t="t" r="r" b="b"/>
            <a:pathLst>
              <a:path w="577850" h="577850" extrusionOk="0">
                <a:moveTo>
                  <a:pt x="292409" y="10"/>
                </a:moveTo>
                <a:lnTo>
                  <a:pt x="285143" y="0"/>
                </a:lnTo>
                <a:lnTo>
                  <a:pt x="278420" y="6722"/>
                </a:lnTo>
                <a:lnTo>
                  <a:pt x="277289" y="9664"/>
                </a:lnTo>
                <a:lnTo>
                  <a:pt x="277289" y="277289"/>
                </a:lnTo>
                <a:lnTo>
                  <a:pt x="9675" y="277279"/>
                </a:lnTo>
                <a:lnTo>
                  <a:pt x="6743" y="278399"/>
                </a:lnTo>
                <a:lnTo>
                  <a:pt x="0" y="285143"/>
                </a:lnTo>
                <a:lnTo>
                  <a:pt x="10" y="292409"/>
                </a:lnTo>
                <a:lnTo>
                  <a:pt x="6743" y="299142"/>
                </a:lnTo>
                <a:lnTo>
                  <a:pt x="9675" y="300263"/>
                </a:lnTo>
                <a:lnTo>
                  <a:pt x="277289" y="300252"/>
                </a:lnTo>
                <a:lnTo>
                  <a:pt x="277279" y="567867"/>
                </a:lnTo>
                <a:lnTo>
                  <a:pt x="278399" y="570799"/>
                </a:lnTo>
                <a:lnTo>
                  <a:pt x="285143" y="577542"/>
                </a:lnTo>
                <a:lnTo>
                  <a:pt x="292399" y="577542"/>
                </a:lnTo>
                <a:lnTo>
                  <a:pt x="299142" y="570799"/>
                </a:lnTo>
                <a:lnTo>
                  <a:pt x="300263" y="567867"/>
                </a:lnTo>
                <a:lnTo>
                  <a:pt x="300252" y="300252"/>
                </a:lnTo>
                <a:lnTo>
                  <a:pt x="567877" y="300252"/>
                </a:lnTo>
                <a:lnTo>
                  <a:pt x="570820" y="299121"/>
                </a:lnTo>
                <a:lnTo>
                  <a:pt x="577542" y="292399"/>
                </a:lnTo>
                <a:lnTo>
                  <a:pt x="577542" y="285143"/>
                </a:lnTo>
                <a:lnTo>
                  <a:pt x="570809" y="278399"/>
                </a:lnTo>
                <a:lnTo>
                  <a:pt x="567867" y="277279"/>
                </a:lnTo>
                <a:lnTo>
                  <a:pt x="300252" y="277289"/>
                </a:lnTo>
                <a:lnTo>
                  <a:pt x="300263" y="9675"/>
                </a:lnTo>
                <a:lnTo>
                  <a:pt x="299142" y="6732"/>
                </a:lnTo>
                <a:lnTo>
                  <a:pt x="292409" y="10"/>
                </a:lnTo>
                <a:close/>
              </a:path>
            </a:pathLst>
          </a:cu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1" name="Google Shape;41;p19"/>
          <p:cNvPicPr preferRelativeResize="0"/>
          <p:nvPr/>
        </p:nvPicPr>
        <p:blipFill rotWithShape="1">
          <a:blip r:embed="rId2">
            <a:alphaModFix/>
          </a:blip>
          <a:srcRect/>
          <a:stretch/>
        </p:blipFill>
        <p:spPr>
          <a:xfrm>
            <a:off x="1803777" y="4868961"/>
            <a:ext cx="18300322" cy="6439594"/>
          </a:xfrm>
          <a:prstGeom prst="rect">
            <a:avLst/>
          </a:prstGeom>
          <a:noFill/>
          <a:ln>
            <a:noFill/>
          </a:ln>
        </p:spPr>
      </p:pic>
      <p:sp>
        <p:nvSpPr>
          <p:cNvPr id="42" name="Google Shape;42;p19"/>
          <p:cNvSpPr txBox="1">
            <a:spLocks noGrp="1"/>
          </p:cNvSpPr>
          <p:nvPr>
            <p:ph type="title"/>
          </p:nvPr>
        </p:nvSpPr>
        <p:spPr>
          <a:xfrm>
            <a:off x="3758565" y="2751614"/>
            <a:ext cx="12586969" cy="9302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5900" b="0" i="0">
                <a:solidFill>
                  <a:srgbClr val="0B152D"/>
                </a:solidFill>
                <a:latin typeface="Barlow Light"/>
                <a:ea typeface="Barlow Light"/>
                <a:cs typeface="Barlow Light"/>
                <a:sym typeface="Barlow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9"/>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9"/>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9"/>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7;p14"/>
          <p:cNvSpPr txBox="1">
            <a:spLocks noGrp="1"/>
          </p:cNvSpPr>
          <p:nvPr>
            <p:ph type="title"/>
          </p:nvPr>
        </p:nvSpPr>
        <p:spPr>
          <a:xfrm>
            <a:off x="3758565" y="2751614"/>
            <a:ext cx="12586969" cy="930275"/>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4"/>
          <p:cNvSpPr txBox="1">
            <a:spLocks noGrp="1"/>
          </p:cNvSpPr>
          <p:nvPr>
            <p:ph type="body" idx="1"/>
          </p:nvPr>
        </p:nvSpPr>
        <p:spPr>
          <a:xfrm>
            <a:off x="5757754" y="3463634"/>
            <a:ext cx="8588590" cy="5238750"/>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5900" b="0" i="0" u="none" strike="noStrike" cap="none">
                <a:solidFill>
                  <a:schemeClr val="lt1"/>
                </a:solidFill>
                <a:latin typeface="Barlow Light"/>
                <a:ea typeface="Barlow Light"/>
                <a:cs typeface="Barlow Light"/>
                <a:sym typeface="Barlow Light"/>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9" name="Google Shape;9;p14"/>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4"/>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4"/>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1"/>
          <p:cNvSpPr txBox="1">
            <a:spLocks noGrp="1"/>
          </p:cNvSpPr>
          <p:nvPr>
            <p:ph type="ctrTitle"/>
          </p:nvPr>
        </p:nvSpPr>
        <p:spPr>
          <a:xfrm>
            <a:off x="11336570" y="3081043"/>
            <a:ext cx="7369345" cy="2905267"/>
          </a:xfrm>
          <a:prstGeom prst="rect">
            <a:avLst/>
          </a:prstGeom>
          <a:noFill/>
          <a:ln>
            <a:noFill/>
          </a:ln>
        </p:spPr>
        <p:txBody>
          <a:bodyPr spcFirstLastPara="1" wrap="square" lIns="0" tIns="12050" rIns="0" bIns="0" anchor="t" anchorCtr="0">
            <a:spAutoFit/>
          </a:bodyPr>
          <a:lstStyle/>
          <a:p>
            <a:pPr algn="ctr"/>
            <a:r>
              <a:rPr lang="en-US" sz="3600" b="1" dirty="0">
                <a:latin typeface="Lucida Sans" panose="020B0602030504020204" pitchFamily="34" charset="0"/>
              </a:rPr>
              <a:t>Automatic room </a:t>
            </a:r>
            <a:r>
              <a:rPr lang="en-US" sz="3600" dirty="0">
                <a:latin typeface="Lucida Sans" panose="020B0602030504020204" pitchFamily="34" charset="0"/>
              </a:rPr>
              <a:t/>
            </a:r>
            <a:br>
              <a:rPr lang="en-US" sz="3600" dirty="0">
                <a:latin typeface="Lucida Sans" panose="020B0602030504020204" pitchFamily="34" charset="0"/>
              </a:rPr>
            </a:br>
            <a:r>
              <a:rPr lang="en-US" sz="3600" b="1" dirty="0">
                <a:latin typeface="Lucida Sans" panose="020B0602030504020204" pitchFamily="34" charset="0"/>
              </a:rPr>
              <a:t>Control via Bluetooth using PC or smart phone</a:t>
            </a:r>
            <a:r>
              <a:rPr lang="en-US" sz="8000" dirty="0">
                <a:latin typeface="Lucida Sans" panose="020B0602030504020204" pitchFamily="34" charset="0"/>
              </a:rPr>
              <a:t/>
            </a:r>
            <a:br>
              <a:rPr lang="en-US" sz="8000" dirty="0">
                <a:latin typeface="Lucida Sans" panose="020B0602030504020204" pitchFamily="34" charset="0"/>
              </a:rPr>
            </a:br>
            <a:endParaRPr sz="8000" dirty="0">
              <a:latin typeface="Lucida Sans" panose="020B0602030504020204" pitchFamily="34" charset="0"/>
            </a:endParaRPr>
          </a:p>
        </p:txBody>
      </p:sp>
      <p:sp>
        <p:nvSpPr>
          <p:cNvPr id="51" name="Google Shape;51;p1"/>
          <p:cNvSpPr txBox="1"/>
          <p:nvPr/>
        </p:nvSpPr>
        <p:spPr>
          <a:xfrm>
            <a:off x="15021242" y="5364996"/>
            <a:ext cx="5623932" cy="629008"/>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Clr>
                <a:srgbClr val="000000"/>
              </a:buClr>
              <a:buSzPts val="3950"/>
              <a:buFont typeface="Arial"/>
              <a:buNone/>
            </a:pPr>
            <a:r>
              <a:rPr lang="en-US" sz="4000" b="0" i="0" u="none" strike="noStrike" cap="none" dirty="0" smtClean="0">
                <a:solidFill>
                  <a:schemeClr val="bg1">
                    <a:lumMod val="85000"/>
                  </a:schemeClr>
                </a:solidFill>
                <a:latin typeface="Archivo"/>
                <a:ea typeface="Archivo"/>
                <a:cs typeface="Archivo"/>
                <a:sym typeface="Archivo"/>
              </a:rPr>
              <a:t>Coal project </a:t>
            </a:r>
            <a:endParaRPr sz="4000" b="0" i="0" u="none" strike="noStrike" cap="none" dirty="0">
              <a:solidFill>
                <a:schemeClr val="bg1">
                  <a:lumMod val="85000"/>
                </a:schemeClr>
              </a:solidFill>
              <a:latin typeface="Archivo"/>
              <a:ea typeface="Archivo"/>
              <a:cs typeface="Archivo"/>
              <a:sym typeface="Archivo"/>
            </a:endParaRPr>
          </a:p>
        </p:txBody>
      </p:sp>
      <p:sp>
        <p:nvSpPr>
          <p:cNvPr id="52" name="Google Shape;52;p1"/>
          <p:cNvSpPr/>
          <p:nvPr/>
        </p:nvSpPr>
        <p:spPr>
          <a:xfrm>
            <a:off x="16490514" y="2302471"/>
            <a:ext cx="577850" cy="577850"/>
          </a:xfrm>
          <a:custGeom>
            <a:avLst/>
            <a:gdLst/>
            <a:ahLst/>
            <a:cxnLst/>
            <a:rect l="l" t="t" r="r" b="b"/>
            <a:pathLst>
              <a:path w="577850" h="577850" extrusionOk="0">
                <a:moveTo>
                  <a:pt x="292409" y="10"/>
                </a:moveTo>
                <a:lnTo>
                  <a:pt x="285143" y="0"/>
                </a:lnTo>
                <a:lnTo>
                  <a:pt x="278420" y="6722"/>
                </a:lnTo>
                <a:lnTo>
                  <a:pt x="277289" y="9664"/>
                </a:lnTo>
                <a:lnTo>
                  <a:pt x="277289" y="277289"/>
                </a:lnTo>
                <a:lnTo>
                  <a:pt x="9675" y="277279"/>
                </a:lnTo>
                <a:lnTo>
                  <a:pt x="6743" y="278399"/>
                </a:lnTo>
                <a:lnTo>
                  <a:pt x="0" y="285143"/>
                </a:lnTo>
                <a:lnTo>
                  <a:pt x="10" y="292409"/>
                </a:lnTo>
                <a:lnTo>
                  <a:pt x="6743" y="299142"/>
                </a:lnTo>
                <a:lnTo>
                  <a:pt x="9675" y="300263"/>
                </a:lnTo>
                <a:lnTo>
                  <a:pt x="277289" y="300252"/>
                </a:lnTo>
                <a:lnTo>
                  <a:pt x="277279" y="567867"/>
                </a:lnTo>
                <a:lnTo>
                  <a:pt x="278399" y="570799"/>
                </a:lnTo>
                <a:lnTo>
                  <a:pt x="285143" y="577542"/>
                </a:lnTo>
                <a:lnTo>
                  <a:pt x="292399" y="577542"/>
                </a:lnTo>
                <a:lnTo>
                  <a:pt x="299142" y="570799"/>
                </a:lnTo>
                <a:lnTo>
                  <a:pt x="300263" y="567867"/>
                </a:lnTo>
                <a:lnTo>
                  <a:pt x="300252" y="300252"/>
                </a:lnTo>
                <a:lnTo>
                  <a:pt x="567877" y="300252"/>
                </a:lnTo>
                <a:lnTo>
                  <a:pt x="570820" y="299121"/>
                </a:lnTo>
                <a:lnTo>
                  <a:pt x="577542" y="292399"/>
                </a:lnTo>
                <a:lnTo>
                  <a:pt x="577542" y="285143"/>
                </a:lnTo>
                <a:lnTo>
                  <a:pt x="570809" y="278399"/>
                </a:lnTo>
                <a:lnTo>
                  <a:pt x="567867" y="277279"/>
                </a:lnTo>
                <a:lnTo>
                  <a:pt x="300252" y="277289"/>
                </a:lnTo>
                <a:lnTo>
                  <a:pt x="300263" y="9675"/>
                </a:lnTo>
                <a:lnTo>
                  <a:pt x="299142" y="6732"/>
                </a:lnTo>
                <a:lnTo>
                  <a:pt x="292409" y="10"/>
                </a:lnTo>
                <a:close/>
              </a:path>
            </a:pathLst>
          </a:cu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3" name="Google Shape;53;p1"/>
          <p:cNvPicPr preferRelativeResize="0"/>
          <p:nvPr/>
        </p:nvPicPr>
        <p:blipFill rotWithShape="1">
          <a:blip r:embed="rId3">
            <a:alphaModFix/>
          </a:blip>
          <a:srcRect/>
          <a:stretch/>
        </p:blipFill>
        <p:spPr>
          <a:xfrm>
            <a:off x="183524" y="5045540"/>
            <a:ext cx="12637761" cy="606264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6"/>
          <p:cNvSpPr/>
          <p:nvPr/>
        </p:nvSpPr>
        <p:spPr>
          <a:xfrm>
            <a:off x="-1" y="-7455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7" name="Google Shape;137;p6"/>
          <p:cNvGrpSpPr/>
          <p:nvPr/>
        </p:nvGrpSpPr>
        <p:grpSpPr>
          <a:xfrm>
            <a:off x="4188354" y="1"/>
            <a:ext cx="15915745" cy="10350365"/>
            <a:chOff x="4188354" y="376951"/>
            <a:chExt cx="15915745" cy="10350365"/>
          </a:xfrm>
        </p:grpSpPr>
        <p:pic>
          <p:nvPicPr>
            <p:cNvPr id="138" name="Google Shape;138;p6"/>
            <p:cNvPicPr preferRelativeResize="0"/>
            <p:nvPr/>
          </p:nvPicPr>
          <p:blipFill rotWithShape="1">
            <a:blip r:embed="rId3">
              <a:alphaModFix/>
            </a:blip>
            <a:srcRect/>
            <a:stretch/>
          </p:blipFill>
          <p:spPr>
            <a:xfrm>
              <a:off x="4188354" y="376951"/>
              <a:ext cx="15915745" cy="10350365"/>
            </a:xfrm>
            <a:prstGeom prst="rect">
              <a:avLst/>
            </a:prstGeom>
            <a:noFill/>
            <a:ln>
              <a:noFill/>
            </a:ln>
          </p:spPr>
        </p:pic>
        <p:sp>
          <p:nvSpPr>
            <p:cNvPr id="139" name="Google Shape;139;p6"/>
            <p:cNvSpPr/>
            <p:nvPr/>
          </p:nvSpPr>
          <p:spPr>
            <a:xfrm>
              <a:off x="10321617" y="5941297"/>
              <a:ext cx="347345" cy="173990"/>
            </a:xfrm>
            <a:custGeom>
              <a:avLst/>
              <a:gdLst/>
              <a:ahLst/>
              <a:cxnLst/>
              <a:rect l="l" t="t" r="r" b="b"/>
              <a:pathLst>
                <a:path w="347345" h="173989" extrusionOk="0">
                  <a:moveTo>
                    <a:pt x="262327" y="0"/>
                  </a:moveTo>
                  <a:lnTo>
                    <a:pt x="255793" y="0"/>
                  </a:lnTo>
                  <a:lnTo>
                    <a:pt x="252264" y="3518"/>
                  </a:lnTo>
                  <a:lnTo>
                    <a:pt x="252264" y="10062"/>
                  </a:lnTo>
                  <a:lnTo>
                    <a:pt x="253144" y="12041"/>
                  </a:lnTo>
                  <a:lnTo>
                    <a:pt x="319948" y="78824"/>
                  </a:lnTo>
                  <a:lnTo>
                    <a:pt x="3539" y="78824"/>
                  </a:lnTo>
                  <a:lnTo>
                    <a:pt x="0" y="82353"/>
                  </a:lnTo>
                  <a:lnTo>
                    <a:pt x="0" y="91075"/>
                  </a:lnTo>
                  <a:lnTo>
                    <a:pt x="3539" y="94593"/>
                  </a:lnTo>
                  <a:lnTo>
                    <a:pt x="319948" y="94593"/>
                  </a:lnTo>
                  <a:lnTo>
                    <a:pt x="253144" y="161398"/>
                  </a:lnTo>
                  <a:lnTo>
                    <a:pt x="252264" y="163366"/>
                  </a:lnTo>
                  <a:lnTo>
                    <a:pt x="252264" y="169900"/>
                  </a:lnTo>
                  <a:lnTo>
                    <a:pt x="255793" y="173418"/>
                  </a:lnTo>
                  <a:lnTo>
                    <a:pt x="262327" y="173418"/>
                  </a:lnTo>
                  <a:lnTo>
                    <a:pt x="264285" y="172549"/>
                  </a:lnTo>
                  <a:lnTo>
                    <a:pt x="345968" y="90866"/>
                  </a:lnTo>
                  <a:lnTo>
                    <a:pt x="346858" y="88897"/>
                  </a:lnTo>
                  <a:lnTo>
                    <a:pt x="346858" y="84541"/>
                  </a:lnTo>
                  <a:lnTo>
                    <a:pt x="345968" y="82562"/>
                  </a:lnTo>
                  <a:lnTo>
                    <a:pt x="344544" y="81138"/>
                  </a:lnTo>
                  <a:lnTo>
                    <a:pt x="264285" y="890"/>
                  </a:lnTo>
                  <a:lnTo>
                    <a:pt x="262327"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1" name="Google Shape;141;p6"/>
          <p:cNvSpPr txBox="1"/>
          <p:nvPr/>
        </p:nvSpPr>
        <p:spPr>
          <a:xfrm rot="5400000">
            <a:off x="18788669" y="1226158"/>
            <a:ext cx="1640839" cy="252095"/>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450"/>
              <a:buFont typeface="Arial"/>
              <a:buNone/>
            </a:pPr>
            <a:r>
              <a:rPr lang="en-US" sz="1450" b="0" i="0" u="none" strike="noStrike" cap="none">
                <a:solidFill>
                  <a:srgbClr val="75818B"/>
                </a:solidFill>
                <a:latin typeface="Barlow Light"/>
                <a:ea typeface="Barlow Light"/>
                <a:cs typeface="Barlow Light"/>
                <a:sym typeface="Barlow Light"/>
              </a:rPr>
              <a:t>YOUR BRAND NAME</a:t>
            </a:r>
            <a:endParaRPr sz="1450" b="0" i="0" u="none" strike="noStrike" cap="none">
              <a:solidFill>
                <a:srgbClr val="000000"/>
              </a:solidFill>
              <a:latin typeface="Barlow Light"/>
              <a:ea typeface="Barlow Light"/>
              <a:cs typeface="Barlow Light"/>
              <a:sym typeface="Barlow Light"/>
            </a:endParaRPr>
          </a:p>
        </p:txBody>
      </p:sp>
      <p:sp>
        <p:nvSpPr>
          <p:cNvPr id="142" name="Google Shape;142;p6"/>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6"/>
          <p:cNvSpPr txBox="1">
            <a:spLocks noGrp="1"/>
          </p:cNvSpPr>
          <p:nvPr>
            <p:ph type="sldNum" idx="12"/>
          </p:nvPr>
        </p:nvSpPr>
        <p:spPr>
          <a:xfrm>
            <a:off x="19458688" y="10667603"/>
            <a:ext cx="318134" cy="327025"/>
          </a:xfrm>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2</a:t>
            </a:fld>
            <a:endParaRPr/>
          </a:p>
        </p:txBody>
      </p:sp>
      <p:sp>
        <p:nvSpPr>
          <p:cNvPr id="146" name="Google Shape;146;p6"/>
          <p:cNvSpPr txBox="1">
            <a:spLocks noGrp="1"/>
          </p:cNvSpPr>
          <p:nvPr>
            <p:ph type="title"/>
          </p:nvPr>
        </p:nvSpPr>
        <p:spPr>
          <a:xfrm>
            <a:off x="2165244" y="4029061"/>
            <a:ext cx="5974709" cy="1027830"/>
          </a:xfrm>
          <a:prstGeom prst="rect">
            <a:avLst/>
          </a:prstGeom>
          <a:noFill/>
          <a:ln>
            <a:noFill/>
          </a:ln>
        </p:spPr>
        <p:txBody>
          <a:bodyPr spcFirstLastPara="1" wrap="square" lIns="0" tIns="12050" rIns="0" bIns="0" anchor="t" anchorCtr="0">
            <a:spAutoFit/>
          </a:bodyPr>
          <a:lstStyle/>
          <a:p>
            <a:pPr marL="12700" marR="5080" lvl="0" indent="0" algn="l" rtl="0">
              <a:lnSpc>
                <a:spcPct val="100000"/>
              </a:lnSpc>
              <a:spcBef>
                <a:spcPts val="0"/>
              </a:spcBef>
              <a:spcAft>
                <a:spcPts val="0"/>
              </a:spcAft>
              <a:buSzPts val="1400"/>
              <a:buNone/>
            </a:pPr>
            <a:r>
              <a:rPr lang="en-US" sz="6600" dirty="0" smtClean="0">
                <a:solidFill>
                  <a:schemeClr val="bg1">
                    <a:lumMod val="85000"/>
                  </a:schemeClr>
                </a:solidFill>
              </a:rPr>
              <a:t>Group members</a:t>
            </a:r>
            <a:endParaRPr sz="6600" dirty="0">
              <a:solidFill>
                <a:schemeClr val="bg1">
                  <a:lumMod val="85000"/>
                </a:schemeClr>
              </a:solidFill>
            </a:endParaRPr>
          </a:p>
        </p:txBody>
      </p:sp>
      <p:sp>
        <p:nvSpPr>
          <p:cNvPr id="147" name="Google Shape;147;p6"/>
          <p:cNvSpPr txBox="1"/>
          <p:nvPr/>
        </p:nvSpPr>
        <p:spPr>
          <a:xfrm>
            <a:off x="2165244" y="6882083"/>
            <a:ext cx="6308725" cy="2498371"/>
          </a:xfrm>
          <a:prstGeom prst="rect">
            <a:avLst/>
          </a:prstGeom>
          <a:noFill/>
          <a:ln>
            <a:noFill/>
          </a:ln>
        </p:spPr>
        <p:txBody>
          <a:bodyPr spcFirstLastPara="1" wrap="square" lIns="0" tIns="11425" rIns="0" bIns="0" anchor="t" anchorCtr="0">
            <a:spAutoFit/>
          </a:bodyPr>
          <a:lstStyle/>
          <a:p>
            <a:pPr marL="12700" marR="5080" lvl="0" indent="0" algn="just" rtl="0">
              <a:lnSpc>
                <a:spcPct val="101499"/>
              </a:lnSpc>
              <a:spcBef>
                <a:spcPts val="0"/>
              </a:spcBef>
              <a:spcAft>
                <a:spcPts val="0"/>
              </a:spcAft>
              <a:buClr>
                <a:srgbClr val="000000"/>
              </a:buClr>
              <a:buSzPts val="1950"/>
              <a:buFont typeface="Arial"/>
              <a:buNone/>
            </a:pPr>
            <a:r>
              <a:rPr lang="en-US" sz="4000" b="0" i="0" u="none" strike="noStrike" cap="none" dirty="0" smtClean="0">
                <a:solidFill>
                  <a:schemeClr val="bg1">
                    <a:lumMod val="85000"/>
                  </a:schemeClr>
                </a:solidFill>
                <a:latin typeface="Archivo"/>
                <a:ea typeface="Archivo"/>
                <a:cs typeface="Archivo"/>
                <a:sym typeface="Archivo"/>
              </a:rPr>
              <a:t>Ahmed mujtaba </a:t>
            </a:r>
          </a:p>
          <a:p>
            <a:pPr marL="12700" marR="5080" lvl="0" indent="0" algn="just" rtl="0">
              <a:lnSpc>
                <a:spcPct val="101499"/>
              </a:lnSpc>
              <a:spcBef>
                <a:spcPts val="0"/>
              </a:spcBef>
              <a:spcAft>
                <a:spcPts val="0"/>
              </a:spcAft>
              <a:buClr>
                <a:srgbClr val="000000"/>
              </a:buClr>
              <a:buSzPts val="1950"/>
              <a:buFont typeface="Arial"/>
              <a:buNone/>
            </a:pPr>
            <a:r>
              <a:rPr lang="en-US" sz="4000" dirty="0">
                <a:solidFill>
                  <a:schemeClr val="bg1">
                    <a:lumMod val="85000"/>
                  </a:schemeClr>
                </a:solidFill>
                <a:latin typeface="Archivo"/>
                <a:ea typeface="Archivo"/>
                <a:cs typeface="Archivo"/>
                <a:sym typeface="Archivo"/>
              </a:rPr>
              <a:t> </a:t>
            </a:r>
            <a:r>
              <a:rPr lang="en-US" sz="4000" dirty="0" smtClean="0">
                <a:solidFill>
                  <a:schemeClr val="bg1">
                    <a:lumMod val="85000"/>
                  </a:schemeClr>
                </a:solidFill>
                <a:latin typeface="Archivo"/>
                <a:ea typeface="Archivo"/>
                <a:cs typeface="Archivo"/>
                <a:sym typeface="Archivo"/>
              </a:rPr>
              <a:t>         26617</a:t>
            </a:r>
          </a:p>
          <a:p>
            <a:pPr marL="12700" marR="5080" lvl="0" indent="0" algn="just" rtl="0">
              <a:lnSpc>
                <a:spcPct val="101499"/>
              </a:lnSpc>
              <a:spcBef>
                <a:spcPts val="0"/>
              </a:spcBef>
              <a:spcAft>
                <a:spcPts val="0"/>
              </a:spcAft>
              <a:buClr>
                <a:srgbClr val="000000"/>
              </a:buClr>
              <a:buSzPts val="1950"/>
              <a:buFont typeface="Arial"/>
              <a:buNone/>
            </a:pPr>
            <a:r>
              <a:rPr lang="en-US" sz="4000" b="0" i="0" u="none" strike="noStrike" cap="none" dirty="0" smtClean="0">
                <a:solidFill>
                  <a:schemeClr val="bg1">
                    <a:lumMod val="85000"/>
                  </a:schemeClr>
                </a:solidFill>
                <a:latin typeface="Archivo"/>
                <a:ea typeface="Archivo"/>
                <a:cs typeface="Archivo"/>
                <a:sym typeface="Archivo"/>
              </a:rPr>
              <a:t>Muhammad Yousaf</a:t>
            </a:r>
          </a:p>
          <a:p>
            <a:pPr marL="12700" marR="5080" lvl="0" indent="0" algn="just" rtl="0">
              <a:lnSpc>
                <a:spcPct val="101499"/>
              </a:lnSpc>
              <a:spcBef>
                <a:spcPts val="0"/>
              </a:spcBef>
              <a:spcAft>
                <a:spcPts val="0"/>
              </a:spcAft>
              <a:buClr>
                <a:srgbClr val="000000"/>
              </a:buClr>
              <a:buSzPts val="1950"/>
              <a:buFont typeface="Arial"/>
              <a:buNone/>
            </a:pPr>
            <a:r>
              <a:rPr lang="en-US" sz="4000" dirty="0" smtClean="0">
                <a:solidFill>
                  <a:schemeClr val="bg1">
                    <a:lumMod val="85000"/>
                  </a:schemeClr>
                </a:solidFill>
                <a:latin typeface="Archivo"/>
                <a:ea typeface="Archivo"/>
                <a:cs typeface="Archivo"/>
                <a:sym typeface="Archivo"/>
              </a:rPr>
              <a:t>           27014</a:t>
            </a:r>
            <a:endParaRPr sz="4000" b="0" i="0" u="none" strike="noStrike" cap="none" dirty="0">
              <a:solidFill>
                <a:schemeClr val="bg1">
                  <a:lumMod val="85000"/>
                </a:schemeClr>
              </a:solidFill>
              <a:latin typeface="Archivo"/>
              <a:ea typeface="Archivo"/>
              <a:cs typeface="Archivo"/>
              <a:sym typeface="Archivo"/>
            </a:endParaRPr>
          </a:p>
        </p:txBody>
      </p:sp>
    </p:spTree>
    <p:extLst>
      <p:ext uri="{BB962C8B-B14F-4D97-AF65-F5344CB8AC3E}">
        <p14:creationId xmlns:p14="http://schemas.microsoft.com/office/powerpoint/2010/main" val="38194236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87"/>
        <p:cNvGrpSpPr/>
        <p:nvPr/>
      </p:nvGrpSpPr>
      <p:grpSpPr>
        <a:xfrm>
          <a:off x="0" y="0"/>
          <a:ext cx="0" cy="0"/>
          <a:chOff x="0" y="0"/>
          <a:chExt cx="0" cy="0"/>
        </a:xfrm>
      </p:grpSpPr>
      <p:sp>
        <p:nvSpPr>
          <p:cNvPr id="88" name="Google Shape;88;p4"/>
          <p:cNvSpPr/>
          <p:nvPr/>
        </p:nvSpPr>
        <p:spPr>
          <a:xfrm>
            <a:off x="0" y="635"/>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4"/>
          <p:cNvSpPr txBox="1">
            <a:spLocks noGrp="1"/>
          </p:cNvSpPr>
          <p:nvPr>
            <p:ph type="title"/>
          </p:nvPr>
        </p:nvSpPr>
        <p:spPr>
          <a:xfrm>
            <a:off x="2810091" y="1526519"/>
            <a:ext cx="3011632" cy="925233"/>
          </a:xfrm>
          <a:prstGeom prst="rect">
            <a:avLst/>
          </a:prstGeom>
          <a:noFill/>
          <a:ln>
            <a:noFill/>
          </a:ln>
        </p:spPr>
        <p:txBody>
          <a:bodyPr spcFirstLastPara="1" wrap="square" lIns="0" tIns="17125" rIns="0" bIns="0" anchor="t" anchorCtr="0">
            <a:spAutoFit/>
          </a:bodyPr>
          <a:lstStyle/>
          <a:p>
            <a:pPr marL="12700" lvl="0" indent="0" algn="l" rtl="0">
              <a:lnSpc>
                <a:spcPct val="100000"/>
              </a:lnSpc>
              <a:spcBef>
                <a:spcPts val="0"/>
              </a:spcBef>
              <a:spcAft>
                <a:spcPts val="0"/>
              </a:spcAft>
              <a:buSzPts val="1400"/>
              <a:buNone/>
            </a:pPr>
            <a:r>
              <a:rPr lang="en-US" dirty="0" smtClean="0">
                <a:solidFill>
                  <a:srgbClr val="FFFFFF"/>
                </a:solidFill>
              </a:rPr>
              <a:t>Content </a:t>
            </a:r>
            <a:endParaRPr dirty="0"/>
          </a:p>
        </p:txBody>
      </p:sp>
      <p:grpSp>
        <p:nvGrpSpPr>
          <p:cNvPr id="90" name="Google Shape;90;p4"/>
          <p:cNvGrpSpPr/>
          <p:nvPr/>
        </p:nvGrpSpPr>
        <p:grpSpPr>
          <a:xfrm>
            <a:off x="0" y="2649797"/>
            <a:ext cx="17026234" cy="8652971"/>
            <a:chOff x="0" y="2655584"/>
            <a:chExt cx="17026234" cy="8652971"/>
          </a:xfrm>
        </p:grpSpPr>
        <p:sp>
          <p:nvSpPr>
            <p:cNvPr id="91" name="Google Shape;91;p4"/>
            <p:cNvSpPr/>
            <p:nvPr/>
          </p:nvSpPr>
          <p:spPr>
            <a:xfrm>
              <a:off x="8575654" y="2800961"/>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4"/>
            <p:cNvSpPr/>
            <p:nvPr/>
          </p:nvSpPr>
          <p:spPr>
            <a:xfrm>
              <a:off x="8575654" y="5761604"/>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4"/>
            <p:cNvSpPr/>
            <p:nvPr/>
          </p:nvSpPr>
          <p:spPr>
            <a:xfrm>
              <a:off x="8575654" y="4243326"/>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4"/>
            <p:cNvSpPr/>
            <p:nvPr/>
          </p:nvSpPr>
          <p:spPr>
            <a:xfrm>
              <a:off x="8575654" y="7203969"/>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4"/>
            <p:cNvSpPr/>
            <p:nvPr/>
          </p:nvSpPr>
          <p:spPr>
            <a:xfrm>
              <a:off x="8575654" y="8578272"/>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6" name="Google Shape;96;p4"/>
            <p:cNvPicPr preferRelativeResize="0"/>
            <p:nvPr/>
          </p:nvPicPr>
          <p:blipFill rotWithShape="1">
            <a:blip r:embed="rId3">
              <a:alphaModFix/>
            </a:blip>
            <a:srcRect/>
            <a:stretch/>
          </p:blipFill>
          <p:spPr>
            <a:xfrm>
              <a:off x="0" y="2655584"/>
              <a:ext cx="15743664" cy="8652971"/>
            </a:xfrm>
            <a:prstGeom prst="rect">
              <a:avLst/>
            </a:prstGeom>
            <a:noFill/>
            <a:ln>
              <a:noFill/>
            </a:ln>
          </p:spPr>
        </p:pic>
      </p:grpSp>
      <p:sp>
        <p:nvSpPr>
          <p:cNvPr id="97" name="Google Shape;97;p4"/>
          <p:cNvSpPr/>
          <p:nvPr/>
        </p:nvSpPr>
        <p:spPr>
          <a:xfrm>
            <a:off x="5558830" y="1223878"/>
            <a:ext cx="621030" cy="621030"/>
          </a:xfrm>
          <a:custGeom>
            <a:avLst/>
            <a:gdLst/>
            <a:ahLst/>
            <a:cxnLst/>
            <a:rect l="l" t="t" r="r" b="b"/>
            <a:pathLst>
              <a:path w="621029" h="621030" extrusionOk="0">
                <a:moveTo>
                  <a:pt x="314398" y="10"/>
                </a:moveTo>
                <a:lnTo>
                  <a:pt x="306587" y="0"/>
                </a:lnTo>
                <a:lnTo>
                  <a:pt x="299352" y="7235"/>
                </a:lnTo>
                <a:lnTo>
                  <a:pt x="298137" y="10387"/>
                </a:lnTo>
                <a:lnTo>
                  <a:pt x="298137" y="298147"/>
                </a:lnTo>
                <a:lnTo>
                  <a:pt x="10397" y="298137"/>
                </a:lnTo>
                <a:lnTo>
                  <a:pt x="7245" y="299341"/>
                </a:lnTo>
                <a:lnTo>
                  <a:pt x="0" y="306587"/>
                </a:lnTo>
                <a:lnTo>
                  <a:pt x="10" y="314409"/>
                </a:lnTo>
                <a:lnTo>
                  <a:pt x="7245" y="321634"/>
                </a:lnTo>
                <a:lnTo>
                  <a:pt x="10397" y="322848"/>
                </a:lnTo>
                <a:lnTo>
                  <a:pt x="298137" y="322827"/>
                </a:lnTo>
                <a:lnTo>
                  <a:pt x="298127" y="610567"/>
                </a:lnTo>
                <a:lnTo>
                  <a:pt x="299331" y="613730"/>
                </a:lnTo>
                <a:lnTo>
                  <a:pt x="306587" y="620975"/>
                </a:lnTo>
                <a:lnTo>
                  <a:pt x="314388" y="620975"/>
                </a:lnTo>
                <a:lnTo>
                  <a:pt x="321634" y="613730"/>
                </a:lnTo>
                <a:lnTo>
                  <a:pt x="322838" y="610567"/>
                </a:lnTo>
                <a:lnTo>
                  <a:pt x="322827" y="322827"/>
                </a:lnTo>
                <a:lnTo>
                  <a:pt x="610578" y="322827"/>
                </a:lnTo>
                <a:lnTo>
                  <a:pt x="613740" y="321623"/>
                </a:lnTo>
                <a:lnTo>
                  <a:pt x="620975" y="314388"/>
                </a:lnTo>
                <a:lnTo>
                  <a:pt x="620975" y="306587"/>
                </a:lnTo>
                <a:lnTo>
                  <a:pt x="613730" y="299341"/>
                </a:lnTo>
                <a:lnTo>
                  <a:pt x="610567" y="298137"/>
                </a:lnTo>
                <a:lnTo>
                  <a:pt x="322827" y="298147"/>
                </a:lnTo>
                <a:lnTo>
                  <a:pt x="322838" y="10408"/>
                </a:lnTo>
                <a:lnTo>
                  <a:pt x="321634" y="7245"/>
                </a:lnTo>
                <a:lnTo>
                  <a:pt x="314398" y="10"/>
                </a:lnTo>
                <a:close/>
              </a:path>
            </a:pathLst>
          </a:cu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4"/>
          <p:cNvSpPr txBox="1"/>
          <p:nvPr/>
        </p:nvSpPr>
        <p:spPr>
          <a:xfrm rot="5400000">
            <a:off x="18788669" y="1226158"/>
            <a:ext cx="1640839" cy="252095"/>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450"/>
              <a:buFont typeface="Arial"/>
              <a:buNone/>
            </a:pPr>
            <a:r>
              <a:rPr lang="en-US" sz="1450" b="0" i="0" u="none" strike="noStrike" cap="none">
                <a:solidFill>
                  <a:srgbClr val="75818B"/>
                </a:solidFill>
                <a:latin typeface="Barlow Light"/>
                <a:ea typeface="Barlow Light"/>
                <a:cs typeface="Barlow Light"/>
                <a:sym typeface="Barlow Light"/>
              </a:rPr>
              <a:t>YOUR BRAND NAME</a:t>
            </a:r>
            <a:endParaRPr sz="1450" b="0" i="0" u="none" strike="noStrike" cap="none">
              <a:solidFill>
                <a:srgbClr val="000000"/>
              </a:solidFill>
              <a:latin typeface="Barlow Light"/>
              <a:ea typeface="Barlow Light"/>
              <a:cs typeface="Barlow Light"/>
              <a:sym typeface="Barlow Light"/>
            </a:endParaRPr>
          </a:p>
        </p:txBody>
      </p:sp>
      <p:sp>
        <p:nvSpPr>
          <p:cNvPr id="99" name="Google Shape;99;p4"/>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4"/>
          <p:cNvSpPr txBox="1">
            <a:spLocks noGrp="1"/>
          </p:cNvSpPr>
          <p:nvPr>
            <p:ph type="sldNum" idx="12"/>
          </p:nvPr>
        </p:nvSpPr>
        <p:spPr>
          <a:xfrm>
            <a:off x="19458688" y="10667603"/>
            <a:ext cx="318134" cy="327025"/>
          </a:xfrm>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3</a:t>
            </a:fld>
            <a:endParaRPr/>
          </a:p>
        </p:txBody>
      </p:sp>
      <p:sp>
        <p:nvSpPr>
          <p:cNvPr id="101" name="Google Shape;101;p4"/>
          <p:cNvSpPr/>
          <p:nvPr/>
        </p:nvSpPr>
        <p:spPr>
          <a:xfrm>
            <a:off x="0" y="-539700"/>
            <a:ext cx="2545200" cy="539700"/>
          </a:xfrm>
          <a:prstGeom prst="rect">
            <a:avLst/>
          </a:pr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4"/>
          <p:cNvSpPr txBox="1"/>
          <p:nvPr/>
        </p:nvSpPr>
        <p:spPr>
          <a:xfrm>
            <a:off x="183525" y="-465150"/>
            <a:ext cx="2361600" cy="390600"/>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Clr>
                <a:srgbClr val="000000"/>
              </a:buClr>
              <a:buSzPts val="2450"/>
              <a:buFont typeface="Arial"/>
              <a:buNone/>
            </a:pPr>
            <a:r>
              <a:rPr lang="en-US" sz="2450" b="1" i="0" u="none" strike="noStrike" cap="none">
                <a:solidFill>
                  <a:srgbClr val="FFFFFF"/>
                </a:solidFill>
                <a:latin typeface="Lato"/>
                <a:ea typeface="Lato"/>
                <a:cs typeface="Lato"/>
                <a:sym typeface="Lato"/>
              </a:rPr>
              <a:t>AGENDA SLIDE</a:t>
            </a:r>
            <a:endParaRPr sz="2450" b="1" i="0" u="none" strike="noStrike" cap="none">
              <a:solidFill>
                <a:srgbClr val="FFFFFF"/>
              </a:solidFill>
              <a:latin typeface="Lato"/>
              <a:ea typeface="Lato"/>
              <a:cs typeface="Lato"/>
              <a:sym typeface="Lato"/>
            </a:endParaRPr>
          </a:p>
        </p:txBody>
      </p:sp>
      <p:sp>
        <p:nvSpPr>
          <p:cNvPr id="103" name="Google Shape;103;p4"/>
          <p:cNvSpPr txBox="1"/>
          <p:nvPr/>
        </p:nvSpPr>
        <p:spPr>
          <a:xfrm>
            <a:off x="9536747" y="1735938"/>
            <a:ext cx="698500"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01</a:t>
            </a:r>
            <a:endParaRPr sz="4950" b="0" i="0" u="none" strike="noStrike" cap="none">
              <a:solidFill>
                <a:srgbClr val="000000"/>
              </a:solidFill>
              <a:latin typeface="Barlow Light"/>
              <a:ea typeface="Barlow Light"/>
              <a:cs typeface="Barlow Light"/>
              <a:sym typeface="Barlow Light"/>
            </a:endParaRPr>
          </a:p>
        </p:txBody>
      </p:sp>
      <p:sp>
        <p:nvSpPr>
          <p:cNvPr id="104" name="Google Shape;104;p4"/>
          <p:cNvSpPr txBox="1"/>
          <p:nvPr/>
        </p:nvSpPr>
        <p:spPr>
          <a:xfrm>
            <a:off x="9536747" y="6049942"/>
            <a:ext cx="716915"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04</a:t>
            </a:r>
            <a:endParaRPr sz="4950" b="0" i="0" u="none" strike="noStrike" cap="none">
              <a:solidFill>
                <a:srgbClr val="000000"/>
              </a:solidFill>
              <a:latin typeface="Barlow Light"/>
              <a:ea typeface="Barlow Light"/>
              <a:cs typeface="Barlow Light"/>
              <a:sym typeface="Barlow Light"/>
            </a:endParaRPr>
          </a:p>
        </p:txBody>
      </p:sp>
      <p:sp>
        <p:nvSpPr>
          <p:cNvPr id="105" name="Google Shape;105;p4"/>
          <p:cNvSpPr txBox="1"/>
          <p:nvPr/>
        </p:nvSpPr>
        <p:spPr>
          <a:xfrm>
            <a:off x="9536747" y="3159978"/>
            <a:ext cx="712470"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02</a:t>
            </a:r>
            <a:endParaRPr sz="4950" b="0" i="0" u="none" strike="noStrike" cap="none">
              <a:solidFill>
                <a:srgbClr val="000000"/>
              </a:solidFill>
              <a:latin typeface="Barlow Light"/>
              <a:ea typeface="Barlow Light"/>
              <a:cs typeface="Barlow Light"/>
              <a:sym typeface="Barlow Light"/>
            </a:endParaRPr>
          </a:p>
        </p:txBody>
      </p:sp>
      <p:sp>
        <p:nvSpPr>
          <p:cNvPr id="106" name="Google Shape;106;p4"/>
          <p:cNvSpPr txBox="1"/>
          <p:nvPr/>
        </p:nvSpPr>
        <p:spPr>
          <a:xfrm>
            <a:off x="9536747" y="7473983"/>
            <a:ext cx="698500"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05</a:t>
            </a:r>
            <a:endParaRPr sz="4950" b="0" i="0" u="none" strike="noStrike" cap="none">
              <a:solidFill>
                <a:srgbClr val="000000"/>
              </a:solidFill>
              <a:latin typeface="Barlow Light"/>
              <a:ea typeface="Barlow Light"/>
              <a:cs typeface="Barlow Light"/>
              <a:sym typeface="Barlow Light"/>
            </a:endParaRPr>
          </a:p>
        </p:txBody>
      </p:sp>
      <p:sp>
        <p:nvSpPr>
          <p:cNvPr id="107" name="Google Shape;107;p4"/>
          <p:cNvSpPr txBox="1"/>
          <p:nvPr/>
        </p:nvSpPr>
        <p:spPr>
          <a:xfrm>
            <a:off x="9536747" y="4584018"/>
            <a:ext cx="699135"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03</a:t>
            </a:r>
            <a:endParaRPr sz="4950" b="0" i="0" u="none" strike="noStrike" cap="none">
              <a:solidFill>
                <a:srgbClr val="000000"/>
              </a:solidFill>
              <a:latin typeface="Barlow Light"/>
              <a:ea typeface="Barlow Light"/>
              <a:cs typeface="Barlow Light"/>
              <a:sym typeface="Barlow Light"/>
            </a:endParaRPr>
          </a:p>
        </p:txBody>
      </p:sp>
      <p:sp>
        <p:nvSpPr>
          <p:cNvPr id="109" name="Google Shape;109;p4"/>
          <p:cNvSpPr txBox="1"/>
          <p:nvPr/>
        </p:nvSpPr>
        <p:spPr>
          <a:xfrm>
            <a:off x="10730425" y="1792475"/>
            <a:ext cx="3255000" cy="64650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b="0" i="0" u="none" strike="noStrike" cap="none" dirty="0">
                <a:solidFill>
                  <a:srgbClr val="FFFFFF"/>
                </a:solidFill>
                <a:latin typeface="Archivo"/>
                <a:ea typeface="Archivo"/>
                <a:cs typeface="Archivo"/>
                <a:sym typeface="Archivo"/>
              </a:rPr>
              <a:t>Introductions</a:t>
            </a:r>
            <a:endParaRPr sz="4100" b="0" i="0" u="none" strike="noStrike" cap="none" dirty="0">
              <a:solidFill>
                <a:srgbClr val="000000"/>
              </a:solidFill>
              <a:latin typeface="Archivo"/>
              <a:ea typeface="Archivo"/>
              <a:cs typeface="Archivo"/>
              <a:sym typeface="Archivo"/>
            </a:endParaRPr>
          </a:p>
        </p:txBody>
      </p:sp>
      <p:sp>
        <p:nvSpPr>
          <p:cNvPr id="110" name="Google Shape;110;p4"/>
          <p:cNvSpPr txBox="1"/>
          <p:nvPr/>
        </p:nvSpPr>
        <p:spPr>
          <a:xfrm>
            <a:off x="10730424" y="6116950"/>
            <a:ext cx="3629400" cy="64650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dirty="0" smtClean="0">
                <a:solidFill>
                  <a:schemeClr val="bg1">
                    <a:lumMod val="85000"/>
                  </a:schemeClr>
                </a:solidFill>
                <a:latin typeface="Archivo"/>
                <a:ea typeface="Archivo"/>
                <a:cs typeface="Archivo"/>
                <a:sym typeface="Archivo"/>
              </a:rPr>
              <a:t>diagrams</a:t>
            </a:r>
            <a:endParaRPr sz="4100" b="0" i="0" u="none" strike="noStrike" cap="none" dirty="0">
              <a:solidFill>
                <a:schemeClr val="bg1">
                  <a:lumMod val="85000"/>
                </a:schemeClr>
              </a:solidFill>
              <a:latin typeface="Archivo"/>
              <a:ea typeface="Archivo"/>
              <a:cs typeface="Archivo"/>
              <a:sym typeface="Archivo"/>
            </a:endParaRPr>
          </a:p>
        </p:txBody>
      </p:sp>
      <p:sp>
        <p:nvSpPr>
          <p:cNvPr id="111" name="Google Shape;111;p4"/>
          <p:cNvSpPr txBox="1"/>
          <p:nvPr/>
        </p:nvSpPr>
        <p:spPr>
          <a:xfrm>
            <a:off x="10730428" y="3216518"/>
            <a:ext cx="2382520" cy="65405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dirty="0" smtClean="0">
                <a:solidFill>
                  <a:srgbClr val="FFFFFF"/>
                </a:solidFill>
                <a:latin typeface="Archivo"/>
                <a:ea typeface="Archivo"/>
                <a:cs typeface="Archivo"/>
                <a:sym typeface="Archivo"/>
              </a:rPr>
              <a:t>Objective </a:t>
            </a:r>
            <a:endParaRPr sz="4100" b="0" i="0" u="none" strike="noStrike" cap="none" dirty="0">
              <a:solidFill>
                <a:srgbClr val="000000"/>
              </a:solidFill>
              <a:latin typeface="Archivo"/>
              <a:ea typeface="Archivo"/>
              <a:cs typeface="Archivo"/>
              <a:sym typeface="Archivo"/>
            </a:endParaRPr>
          </a:p>
        </p:txBody>
      </p:sp>
      <p:sp>
        <p:nvSpPr>
          <p:cNvPr id="112" name="Google Shape;112;p4"/>
          <p:cNvSpPr txBox="1"/>
          <p:nvPr/>
        </p:nvSpPr>
        <p:spPr>
          <a:xfrm>
            <a:off x="10730428" y="7520052"/>
            <a:ext cx="4652010" cy="65405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dirty="0" smtClean="0">
                <a:solidFill>
                  <a:srgbClr val="FFFFFF"/>
                </a:solidFill>
                <a:latin typeface="Archivo"/>
                <a:ea typeface="Archivo"/>
                <a:cs typeface="Archivo"/>
                <a:sym typeface="Archivo"/>
              </a:rPr>
              <a:t>conclusion</a:t>
            </a:r>
            <a:endParaRPr sz="4100" b="0" i="0" u="none" strike="noStrike" cap="none" dirty="0">
              <a:solidFill>
                <a:srgbClr val="000000"/>
              </a:solidFill>
              <a:latin typeface="Archivo"/>
              <a:ea typeface="Archivo"/>
              <a:cs typeface="Archivo"/>
              <a:sym typeface="Archivo"/>
            </a:endParaRPr>
          </a:p>
        </p:txBody>
      </p:sp>
      <p:sp>
        <p:nvSpPr>
          <p:cNvPr id="113" name="Google Shape;113;p4"/>
          <p:cNvSpPr txBox="1"/>
          <p:nvPr/>
        </p:nvSpPr>
        <p:spPr>
          <a:xfrm>
            <a:off x="10730428" y="4640559"/>
            <a:ext cx="5349875" cy="65405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dirty="0" smtClean="0">
                <a:solidFill>
                  <a:srgbClr val="FFFFFF"/>
                </a:solidFill>
                <a:latin typeface="Archivo"/>
                <a:ea typeface="Archivo"/>
                <a:cs typeface="Archivo"/>
                <a:sym typeface="Archivo"/>
              </a:rPr>
              <a:t>Description of project</a:t>
            </a:r>
            <a:endParaRPr sz="4100" b="0" i="0" u="none" strike="noStrike" cap="none" dirty="0">
              <a:solidFill>
                <a:srgbClr val="000000"/>
              </a:solidFill>
              <a:latin typeface="Archivo"/>
              <a:ea typeface="Archivo"/>
              <a:cs typeface="Archivo"/>
              <a:sym typeface="Archiv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135"/>
        <p:cNvGrpSpPr/>
        <p:nvPr/>
      </p:nvGrpSpPr>
      <p:grpSpPr>
        <a:xfrm>
          <a:off x="0" y="0"/>
          <a:ext cx="0" cy="0"/>
          <a:chOff x="0" y="0"/>
          <a:chExt cx="0" cy="0"/>
        </a:xfrm>
      </p:grpSpPr>
      <p:sp>
        <p:nvSpPr>
          <p:cNvPr id="136" name="Google Shape;136;p6"/>
          <p:cNvSpPr/>
          <p:nvPr/>
        </p:nvSpPr>
        <p:spPr>
          <a:xfrm>
            <a:off x="0" y="-109728"/>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7" name="Google Shape;137;p6"/>
          <p:cNvGrpSpPr/>
          <p:nvPr/>
        </p:nvGrpSpPr>
        <p:grpSpPr>
          <a:xfrm>
            <a:off x="4188354" y="1"/>
            <a:ext cx="15915745" cy="10350365"/>
            <a:chOff x="4188354" y="376951"/>
            <a:chExt cx="15915745" cy="10350365"/>
          </a:xfrm>
        </p:grpSpPr>
        <p:pic>
          <p:nvPicPr>
            <p:cNvPr id="138" name="Google Shape;138;p6"/>
            <p:cNvPicPr preferRelativeResize="0"/>
            <p:nvPr/>
          </p:nvPicPr>
          <p:blipFill rotWithShape="1">
            <a:blip r:embed="rId3">
              <a:alphaModFix/>
            </a:blip>
            <a:srcRect/>
            <a:stretch/>
          </p:blipFill>
          <p:spPr>
            <a:xfrm>
              <a:off x="4188354" y="376951"/>
              <a:ext cx="15915745" cy="10350365"/>
            </a:xfrm>
            <a:prstGeom prst="rect">
              <a:avLst/>
            </a:prstGeom>
            <a:noFill/>
            <a:ln>
              <a:noFill/>
            </a:ln>
          </p:spPr>
        </p:pic>
        <p:sp>
          <p:nvSpPr>
            <p:cNvPr id="139" name="Google Shape;139;p6"/>
            <p:cNvSpPr/>
            <p:nvPr/>
          </p:nvSpPr>
          <p:spPr>
            <a:xfrm>
              <a:off x="10321617" y="5941297"/>
              <a:ext cx="347345" cy="173990"/>
            </a:xfrm>
            <a:custGeom>
              <a:avLst/>
              <a:gdLst/>
              <a:ahLst/>
              <a:cxnLst/>
              <a:rect l="l" t="t" r="r" b="b"/>
              <a:pathLst>
                <a:path w="347345" h="173989" extrusionOk="0">
                  <a:moveTo>
                    <a:pt x="262327" y="0"/>
                  </a:moveTo>
                  <a:lnTo>
                    <a:pt x="255793" y="0"/>
                  </a:lnTo>
                  <a:lnTo>
                    <a:pt x="252264" y="3518"/>
                  </a:lnTo>
                  <a:lnTo>
                    <a:pt x="252264" y="10062"/>
                  </a:lnTo>
                  <a:lnTo>
                    <a:pt x="253144" y="12041"/>
                  </a:lnTo>
                  <a:lnTo>
                    <a:pt x="319948" y="78824"/>
                  </a:lnTo>
                  <a:lnTo>
                    <a:pt x="3539" y="78824"/>
                  </a:lnTo>
                  <a:lnTo>
                    <a:pt x="0" y="82353"/>
                  </a:lnTo>
                  <a:lnTo>
                    <a:pt x="0" y="91075"/>
                  </a:lnTo>
                  <a:lnTo>
                    <a:pt x="3539" y="94593"/>
                  </a:lnTo>
                  <a:lnTo>
                    <a:pt x="319948" y="94593"/>
                  </a:lnTo>
                  <a:lnTo>
                    <a:pt x="253144" y="161398"/>
                  </a:lnTo>
                  <a:lnTo>
                    <a:pt x="252264" y="163366"/>
                  </a:lnTo>
                  <a:lnTo>
                    <a:pt x="252264" y="169900"/>
                  </a:lnTo>
                  <a:lnTo>
                    <a:pt x="255793" y="173418"/>
                  </a:lnTo>
                  <a:lnTo>
                    <a:pt x="262327" y="173418"/>
                  </a:lnTo>
                  <a:lnTo>
                    <a:pt x="264285" y="172549"/>
                  </a:lnTo>
                  <a:lnTo>
                    <a:pt x="345968" y="90866"/>
                  </a:lnTo>
                  <a:lnTo>
                    <a:pt x="346858" y="88897"/>
                  </a:lnTo>
                  <a:lnTo>
                    <a:pt x="346858" y="84541"/>
                  </a:lnTo>
                  <a:lnTo>
                    <a:pt x="345968" y="82562"/>
                  </a:lnTo>
                  <a:lnTo>
                    <a:pt x="344544" y="81138"/>
                  </a:lnTo>
                  <a:lnTo>
                    <a:pt x="264285" y="890"/>
                  </a:lnTo>
                  <a:lnTo>
                    <a:pt x="262327"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1" name="Google Shape;141;p6"/>
          <p:cNvSpPr txBox="1"/>
          <p:nvPr/>
        </p:nvSpPr>
        <p:spPr>
          <a:xfrm rot="5400000">
            <a:off x="18788669" y="1226158"/>
            <a:ext cx="1640839" cy="252095"/>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450"/>
              <a:buFont typeface="Arial"/>
              <a:buNone/>
            </a:pPr>
            <a:r>
              <a:rPr lang="en-US" sz="1450" b="0" i="0" u="none" strike="noStrike" cap="none">
                <a:solidFill>
                  <a:srgbClr val="75818B"/>
                </a:solidFill>
                <a:latin typeface="Barlow Light"/>
                <a:ea typeface="Barlow Light"/>
                <a:cs typeface="Barlow Light"/>
                <a:sym typeface="Barlow Light"/>
              </a:rPr>
              <a:t>YOUR BRAND NAME</a:t>
            </a:r>
            <a:endParaRPr sz="1450" b="0" i="0" u="none" strike="noStrike" cap="none">
              <a:solidFill>
                <a:srgbClr val="000000"/>
              </a:solidFill>
              <a:latin typeface="Barlow Light"/>
              <a:ea typeface="Barlow Light"/>
              <a:cs typeface="Barlow Light"/>
              <a:sym typeface="Barlow Light"/>
            </a:endParaRPr>
          </a:p>
        </p:txBody>
      </p:sp>
      <p:sp>
        <p:nvSpPr>
          <p:cNvPr id="142" name="Google Shape;142;p6"/>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6"/>
          <p:cNvSpPr txBox="1">
            <a:spLocks noGrp="1"/>
          </p:cNvSpPr>
          <p:nvPr>
            <p:ph type="sldNum" idx="12"/>
          </p:nvPr>
        </p:nvSpPr>
        <p:spPr>
          <a:xfrm>
            <a:off x="19458688" y="10667603"/>
            <a:ext cx="318134" cy="327025"/>
          </a:xfrm>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4</a:t>
            </a:fld>
            <a:endParaRPr/>
          </a:p>
        </p:txBody>
      </p:sp>
      <p:sp>
        <p:nvSpPr>
          <p:cNvPr id="144" name="Google Shape;144;p6"/>
          <p:cNvSpPr/>
          <p:nvPr/>
        </p:nvSpPr>
        <p:spPr>
          <a:xfrm>
            <a:off x="0" y="-539700"/>
            <a:ext cx="3631500" cy="539700"/>
          </a:xfrm>
          <a:prstGeom prst="rect">
            <a:avLst/>
          </a:pr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6"/>
          <p:cNvSpPr txBox="1"/>
          <p:nvPr/>
        </p:nvSpPr>
        <p:spPr>
          <a:xfrm>
            <a:off x="183525" y="-465150"/>
            <a:ext cx="3359700" cy="390600"/>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Clr>
                <a:srgbClr val="000000"/>
              </a:buClr>
              <a:buSzPts val="2450"/>
              <a:buFont typeface="Arial"/>
              <a:buNone/>
            </a:pPr>
            <a:r>
              <a:rPr lang="en-US" sz="2450" b="1" i="0" u="none" strike="noStrike" cap="none">
                <a:solidFill>
                  <a:srgbClr val="FFFFFF"/>
                </a:solidFill>
                <a:latin typeface="Lato"/>
                <a:ea typeface="Lato"/>
                <a:cs typeface="Lato"/>
                <a:sym typeface="Lato"/>
              </a:rPr>
              <a:t>SECTION TITLE SLIDE</a:t>
            </a:r>
            <a:endParaRPr sz="2450" b="1" i="0" u="none" strike="noStrike" cap="none">
              <a:solidFill>
                <a:srgbClr val="FFFFFF"/>
              </a:solidFill>
              <a:latin typeface="Lato"/>
              <a:ea typeface="Lato"/>
              <a:cs typeface="Lato"/>
              <a:sym typeface="Lato"/>
            </a:endParaRPr>
          </a:p>
        </p:txBody>
      </p:sp>
      <p:sp>
        <p:nvSpPr>
          <p:cNvPr id="146" name="Google Shape;146;p6"/>
          <p:cNvSpPr txBox="1">
            <a:spLocks noGrp="1"/>
          </p:cNvSpPr>
          <p:nvPr>
            <p:ph type="title"/>
          </p:nvPr>
        </p:nvSpPr>
        <p:spPr>
          <a:xfrm>
            <a:off x="1200998" y="2621744"/>
            <a:ext cx="5974709" cy="1281746"/>
          </a:xfrm>
          <a:prstGeom prst="rect">
            <a:avLst/>
          </a:prstGeom>
          <a:noFill/>
          <a:ln>
            <a:noFill/>
          </a:ln>
        </p:spPr>
        <p:txBody>
          <a:bodyPr spcFirstLastPara="1" wrap="square" lIns="0" tIns="12050" rIns="0" bIns="0" anchor="t" anchorCtr="0">
            <a:spAutoFit/>
          </a:bodyPr>
          <a:lstStyle/>
          <a:p>
            <a:pPr marL="12700" marR="5080" lvl="0" indent="0" algn="l" rtl="0">
              <a:lnSpc>
                <a:spcPct val="100000"/>
              </a:lnSpc>
              <a:spcBef>
                <a:spcPts val="0"/>
              </a:spcBef>
              <a:spcAft>
                <a:spcPts val="0"/>
              </a:spcAft>
              <a:buSzPts val="1400"/>
              <a:buNone/>
            </a:pPr>
            <a:r>
              <a:rPr lang="en-US" sz="8250" dirty="0" smtClean="0">
                <a:solidFill>
                  <a:schemeClr val="bg1">
                    <a:lumMod val="95000"/>
                  </a:schemeClr>
                </a:solidFill>
              </a:rPr>
              <a:t>Introduction</a:t>
            </a:r>
            <a:endParaRPr sz="8250" dirty="0">
              <a:solidFill>
                <a:schemeClr val="bg1">
                  <a:lumMod val="95000"/>
                </a:schemeClr>
              </a:solidFill>
            </a:endParaRPr>
          </a:p>
        </p:txBody>
      </p:sp>
      <p:grpSp>
        <p:nvGrpSpPr>
          <p:cNvPr id="14" name="Google Shape;137;p6"/>
          <p:cNvGrpSpPr/>
          <p:nvPr/>
        </p:nvGrpSpPr>
        <p:grpSpPr>
          <a:xfrm>
            <a:off x="4188355" y="-74550"/>
            <a:ext cx="15915745" cy="10350365"/>
            <a:chOff x="4188354" y="376951"/>
            <a:chExt cx="15915745" cy="10350365"/>
          </a:xfrm>
        </p:grpSpPr>
        <p:pic>
          <p:nvPicPr>
            <p:cNvPr id="15" name="Google Shape;138;p6"/>
            <p:cNvPicPr preferRelativeResize="0"/>
            <p:nvPr/>
          </p:nvPicPr>
          <p:blipFill rotWithShape="1">
            <a:blip r:embed="rId3">
              <a:alphaModFix/>
            </a:blip>
            <a:srcRect/>
            <a:stretch/>
          </p:blipFill>
          <p:spPr>
            <a:xfrm>
              <a:off x="4188354" y="376951"/>
              <a:ext cx="15915745" cy="10350365"/>
            </a:xfrm>
            <a:prstGeom prst="rect">
              <a:avLst/>
            </a:prstGeom>
            <a:noFill/>
            <a:ln>
              <a:noFill/>
            </a:ln>
          </p:spPr>
        </p:pic>
        <p:sp>
          <p:nvSpPr>
            <p:cNvPr id="16" name="Google Shape;139;p6"/>
            <p:cNvSpPr/>
            <p:nvPr/>
          </p:nvSpPr>
          <p:spPr>
            <a:xfrm>
              <a:off x="10321617" y="5941297"/>
              <a:ext cx="347345" cy="173990"/>
            </a:xfrm>
            <a:custGeom>
              <a:avLst/>
              <a:gdLst/>
              <a:ahLst/>
              <a:cxnLst/>
              <a:rect l="l" t="t" r="r" b="b"/>
              <a:pathLst>
                <a:path w="347345" h="173989" extrusionOk="0">
                  <a:moveTo>
                    <a:pt x="262327" y="0"/>
                  </a:moveTo>
                  <a:lnTo>
                    <a:pt x="255793" y="0"/>
                  </a:lnTo>
                  <a:lnTo>
                    <a:pt x="252264" y="3518"/>
                  </a:lnTo>
                  <a:lnTo>
                    <a:pt x="252264" y="10062"/>
                  </a:lnTo>
                  <a:lnTo>
                    <a:pt x="253144" y="12041"/>
                  </a:lnTo>
                  <a:lnTo>
                    <a:pt x="319948" y="78824"/>
                  </a:lnTo>
                  <a:lnTo>
                    <a:pt x="3539" y="78824"/>
                  </a:lnTo>
                  <a:lnTo>
                    <a:pt x="0" y="82353"/>
                  </a:lnTo>
                  <a:lnTo>
                    <a:pt x="0" y="91075"/>
                  </a:lnTo>
                  <a:lnTo>
                    <a:pt x="3539" y="94593"/>
                  </a:lnTo>
                  <a:lnTo>
                    <a:pt x="319948" y="94593"/>
                  </a:lnTo>
                  <a:lnTo>
                    <a:pt x="253144" y="161398"/>
                  </a:lnTo>
                  <a:lnTo>
                    <a:pt x="252264" y="163366"/>
                  </a:lnTo>
                  <a:lnTo>
                    <a:pt x="252264" y="169900"/>
                  </a:lnTo>
                  <a:lnTo>
                    <a:pt x="255793" y="173418"/>
                  </a:lnTo>
                  <a:lnTo>
                    <a:pt x="262327" y="173418"/>
                  </a:lnTo>
                  <a:lnTo>
                    <a:pt x="264285" y="172549"/>
                  </a:lnTo>
                  <a:lnTo>
                    <a:pt x="345968" y="90866"/>
                  </a:lnTo>
                  <a:lnTo>
                    <a:pt x="346858" y="88897"/>
                  </a:lnTo>
                  <a:lnTo>
                    <a:pt x="346858" y="84541"/>
                  </a:lnTo>
                  <a:lnTo>
                    <a:pt x="345968" y="82562"/>
                  </a:lnTo>
                  <a:lnTo>
                    <a:pt x="344544" y="81138"/>
                  </a:lnTo>
                  <a:lnTo>
                    <a:pt x="264285" y="890"/>
                  </a:lnTo>
                  <a:lnTo>
                    <a:pt x="262327"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 name="TextBox 2"/>
          <p:cNvSpPr txBox="1"/>
          <p:nvPr/>
        </p:nvSpPr>
        <p:spPr>
          <a:xfrm>
            <a:off x="1003610" y="4697346"/>
            <a:ext cx="10415239" cy="3785652"/>
          </a:xfrm>
          <a:prstGeom prst="rect">
            <a:avLst/>
          </a:prstGeom>
          <a:noFill/>
        </p:spPr>
        <p:txBody>
          <a:bodyPr wrap="square" rtlCol="0">
            <a:spAutoFit/>
          </a:bodyPr>
          <a:lstStyle/>
          <a:p>
            <a:pPr marL="685800" indent="-685800">
              <a:buClr>
                <a:schemeClr val="bg1"/>
              </a:buClr>
              <a:buFont typeface="Wingdings" panose="05000000000000000000" pitchFamily="2" charset="2"/>
              <a:buChar char="Ø"/>
            </a:pPr>
            <a:r>
              <a:rPr lang="en-US" sz="4800" dirty="0" smtClean="0">
                <a:solidFill>
                  <a:schemeClr val="bg1">
                    <a:lumMod val="95000"/>
                  </a:schemeClr>
                </a:solidFill>
              </a:rPr>
              <a:t>Modern  houses</a:t>
            </a:r>
          </a:p>
          <a:p>
            <a:pPr marL="685800" indent="-685800">
              <a:buClr>
                <a:schemeClr val="bg1"/>
              </a:buClr>
              <a:buFont typeface="Wingdings" panose="05000000000000000000" pitchFamily="2" charset="2"/>
              <a:buChar char="Ø"/>
            </a:pPr>
            <a:r>
              <a:rPr lang="en-US" sz="4800" dirty="0" smtClean="0">
                <a:solidFill>
                  <a:schemeClr val="bg1">
                    <a:lumMod val="95000"/>
                  </a:schemeClr>
                </a:solidFill>
              </a:rPr>
              <a:t>Easy to use through smart phone </a:t>
            </a:r>
          </a:p>
          <a:p>
            <a:pPr marL="685800" indent="-685800">
              <a:buClr>
                <a:schemeClr val="bg1"/>
              </a:buClr>
              <a:buFont typeface="Wingdings" panose="05000000000000000000" pitchFamily="2" charset="2"/>
              <a:buChar char="Ø"/>
            </a:pPr>
            <a:r>
              <a:rPr lang="en-US" sz="4800" dirty="0" smtClean="0">
                <a:solidFill>
                  <a:schemeClr val="bg1">
                    <a:lumMod val="95000"/>
                  </a:schemeClr>
                </a:solidFill>
              </a:rPr>
              <a:t>Now a days  become need of the people  </a:t>
            </a:r>
          </a:p>
          <a:p>
            <a:endParaRPr lang="en-US" sz="4800" dirty="0">
              <a:solidFill>
                <a:schemeClr val="bg1">
                  <a:lumMod val="95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97"/>
        <p:cNvGrpSpPr/>
        <p:nvPr/>
      </p:nvGrpSpPr>
      <p:grpSpPr>
        <a:xfrm>
          <a:off x="0" y="0"/>
          <a:ext cx="0" cy="0"/>
          <a:chOff x="0" y="0"/>
          <a:chExt cx="0" cy="0"/>
        </a:xfrm>
      </p:grpSpPr>
      <p:sp>
        <p:nvSpPr>
          <p:cNvPr id="198" name="Google Shape;198;p9"/>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9"/>
          <p:cNvSpPr txBox="1">
            <a:spLocks noGrp="1"/>
          </p:cNvSpPr>
          <p:nvPr>
            <p:ph type="body" idx="1"/>
          </p:nvPr>
        </p:nvSpPr>
        <p:spPr>
          <a:xfrm>
            <a:off x="5419493" y="3463634"/>
            <a:ext cx="8926851" cy="3679592"/>
          </a:xfrm>
          <a:prstGeom prst="rect">
            <a:avLst/>
          </a:prstGeom>
          <a:noFill/>
          <a:ln>
            <a:noFill/>
          </a:ln>
        </p:spPr>
        <p:txBody>
          <a:bodyPr spcFirstLastPara="1" wrap="square" lIns="0" tIns="11425" rIns="0" bIns="0" anchor="t" anchorCtr="0">
            <a:spAutoFit/>
          </a:bodyPr>
          <a:lstStyle/>
          <a:p>
            <a:pPr marL="468630" marR="5080" lvl="0" indent="-457200" algn="just" rtl="0">
              <a:lnSpc>
                <a:spcPct val="100600"/>
              </a:lnSpc>
              <a:spcBef>
                <a:spcPts val="0"/>
              </a:spcBef>
              <a:spcAft>
                <a:spcPts val="0"/>
              </a:spcAft>
              <a:buClr>
                <a:schemeClr val="bg1"/>
              </a:buClr>
              <a:buSzPct val="99000"/>
              <a:buFont typeface="Wingdings" panose="05000000000000000000" pitchFamily="2" charset="2"/>
              <a:buChar char="ü"/>
            </a:pPr>
            <a:r>
              <a:rPr lang="en-US" sz="4400" dirty="0" smtClean="0">
                <a:solidFill>
                  <a:schemeClr val="bg1">
                    <a:lumMod val="95000"/>
                  </a:schemeClr>
                </a:solidFill>
                <a:latin typeface="Lucida Sans" panose="020B0602030504020204" pitchFamily="34" charset="0"/>
                <a:ea typeface="Archivo Medium"/>
                <a:cs typeface="Archivo Medium"/>
                <a:sym typeface="Archivo Medium"/>
              </a:rPr>
              <a:t>Elder and disable people </a:t>
            </a:r>
          </a:p>
          <a:p>
            <a:pPr marL="582930" marR="5080" lvl="0" indent="-571500" algn="just">
              <a:lnSpc>
                <a:spcPct val="100600"/>
              </a:lnSpc>
              <a:buClr>
                <a:schemeClr val="bg1"/>
              </a:buClr>
              <a:buSzPct val="99000"/>
              <a:buFont typeface="Wingdings" panose="05000000000000000000" pitchFamily="2" charset="2"/>
              <a:buChar char="ü"/>
            </a:pPr>
            <a:r>
              <a:rPr lang="en-US" sz="4800" dirty="0">
                <a:latin typeface="Lucida Sans" panose="020B0602030504020204" pitchFamily="34" charset="0"/>
              </a:rPr>
              <a:t> helps the family to manage their home </a:t>
            </a:r>
            <a:r>
              <a:rPr lang="en-US" sz="4800" dirty="0" smtClean="0">
                <a:latin typeface="Lucida Sans" panose="020B0602030504020204" pitchFamily="34" charset="0"/>
              </a:rPr>
              <a:t>effectively</a:t>
            </a:r>
          </a:p>
          <a:p>
            <a:pPr marL="582930" marR="5080" lvl="0" indent="-571500" algn="just">
              <a:lnSpc>
                <a:spcPct val="100600"/>
              </a:lnSpc>
              <a:buClr>
                <a:schemeClr val="bg1"/>
              </a:buClr>
              <a:buSzPct val="99000"/>
              <a:buFont typeface="Wingdings" panose="05000000000000000000" pitchFamily="2" charset="2"/>
              <a:buChar char="ü"/>
            </a:pPr>
            <a:r>
              <a:rPr lang="en-US" sz="4800" dirty="0" smtClean="0">
                <a:solidFill>
                  <a:schemeClr val="bg1">
                    <a:lumMod val="95000"/>
                  </a:schemeClr>
                </a:solidFill>
                <a:latin typeface="Lucida Sans" panose="020B0602030504020204" pitchFamily="34" charset="0"/>
                <a:ea typeface="Archivo Medium"/>
                <a:cs typeface="Archivo Medium"/>
                <a:sym typeface="Archivo Medium"/>
              </a:rPr>
              <a:t>Low cost software to help people </a:t>
            </a:r>
            <a:endParaRPr sz="4400" dirty="0">
              <a:solidFill>
                <a:schemeClr val="bg1">
                  <a:lumMod val="95000"/>
                </a:schemeClr>
              </a:solidFill>
              <a:latin typeface="Lucida Sans" panose="020B0602030504020204" pitchFamily="34" charset="0"/>
              <a:ea typeface="Archivo Medium"/>
              <a:cs typeface="Archivo Medium"/>
              <a:sym typeface="Archivo Medium"/>
            </a:endParaRPr>
          </a:p>
        </p:txBody>
      </p:sp>
      <p:pic>
        <p:nvPicPr>
          <p:cNvPr id="204" name="Google Shape;204;p9"/>
          <p:cNvPicPr preferRelativeResize="0"/>
          <p:nvPr/>
        </p:nvPicPr>
        <p:blipFill rotWithShape="1">
          <a:blip r:embed="rId3">
            <a:alphaModFix/>
          </a:blip>
          <a:srcRect/>
          <a:stretch/>
        </p:blipFill>
        <p:spPr>
          <a:xfrm>
            <a:off x="0" y="5664204"/>
            <a:ext cx="18610962" cy="5644351"/>
          </a:xfrm>
          <a:prstGeom prst="rect">
            <a:avLst/>
          </a:prstGeom>
          <a:noFill/>
          <a:ln>
            <a:noFill/>
          </a:ln>
        </p:spPr>
      </p:pic>
      <p:sp>
        <p:nvSpPr>
          <p:cNvPr id="205" name="Google Shape;205;p9"/>
          <p:cNvSpPr txBox="1"/>
          <p:nvPr/>
        </p:nvSpPr>
        <p:spPr>
          <a:xfrm rot="5400000">
            <a:off x="18788669" y="1226158"/>
            <a:ext cx="1640839" cy="252095"/>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450"/>
              <a:buFont typeface="Arial"/>
              <a:buNone/>
            </a:pPr>
            <a:r>
              <a:rPr lang="en-US" sz="1450" b="0" i="0" u="none" strike="noStrike" cap="none">
                <a:solidFill>
                  <a:srgbClr val="75818B"/>
                </a:solidFill>
                <a:latin typeface="Barlow Light"/>
                <a:ea typeface="Barlow Light"/>
                <a:cs typeface="Barlow Light"/>
                <a:sym typeface="Barlow Light"/>
              </a:rPr>
              <a:t>YOUR BRAND NAME</a:t>
            </a:r>
            <a:endParaRPr sz="1450" b="0" i="0" u="none" strike="noStrike" cap="none">
              <a:solidFill>
                <a:srgbClr val="000000"/>
              </a:solidFill>
              <a:latin typeface="Barlow Light"/>
              <a:ea typeface="Barlow Light"/>
              <a:cs typeface="Barlow Light"/>
              <a:sym typeface="Barlow Light"/>
            </a:endParaRPr>
          </a:p>
        </p:txBody>
      </p:sp>
      <p:sp>
        <p:nvSpPr>
          <p:cNvPr id="206" name="Google Shape;206;p9"/>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9"/>
          <p:cNvSpPr txBox="1">
            <a:spLocks noGrp="1"/>
          </p:cNvSpPr>
          <p:nvPr>
            <p:ph type="sldNum" idx="12"/>
          </p:nvPr>
        </p:nvSpPr>
        <p:spPr>
          <a:xfrm>
            <a:off x="19458688" y="10667603"/>
            <a:ext cx="318134" cy="327025"/>
          </a:xfrm>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5</a:t>
            </a:fld>
            <a:endParaRPr/>
          </a:p>
        </p:txBody>
      </p:sp>
      <p:sp>
        <p:nvSpPr>
          <p:cNvPr id="2" name="TextBox 1"/>
          <p:cNvSpPr txBox="1"/>
          <p:nvPr/>
        </p:nvSpPr>
        <p:spPr>
          <a:xfrm>
            <a:off x="7382108" y="1198316"/>
            <a:ext cx="6462922" cy="1323439"/>
          </a:xfrm>
          <a:prstGeom prst="rect">
            <a:avLst/>
          </a:prstGeom>
          <a:noFill/>
        </p:spPr>
        <p:txBody>
          <a:bodyPr wrap="square" rtlCol="0">
            <a:spAutoFit/>
          </a:bodyPr>
          <a:lstStyle/>
          <a:p>
            <a:pPr algn="ctr"/>
            <a:r>
              <a:rPr lang="en-US" sz="8000" dirty="0" smtClean="0">
                <a:solidFill>
                  <a:schemeClr val="bg1">
                    <a:lumMod val="95000"/>
                  </a:schemeClr>
                </a:solidFill>
              </a:rPr>
              <a:t>objective</a:t>
            </a:r>
            <a:endParaRPr lang="en-US" sz="8000" dirty="0">
              <a:solidFill>
                <a:schemeClr val="bg1">
                  <a:lumMod val="95000"/>
                </a:schemeClr>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231"/>
        <p:cNvGrpSpPr/>
        <p:nvPr/>
      </p:nvGrpSpPr>
      <p:grpSpPr>
        <a:xfrm>
          <a:off x="0" y="0"/>
          <a:ext cx="0" cy="0"/>
          <a:chOff x="0" y="0"/>
          <a:chExt cx="0" cy="0"/>
        </a:xfrm>
      </p:grpSpPr>
      <p:sp>
        <p:nvSpPr>
          <p:cNvPr id="232" name="Google Shape;232;p11"/>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3" name="Google Shape;233;p11"/>
          <p:cNvGrpSpPr/>
          <p:nvPr/>
        </p:nvGrpSpPr>
        <p:grpSpPr>
          <a:xfrm>
            <a:off x="7503069" y="0"/>
            <a:ext cx="12601029" cy="5964815"/>
            <a:chOff x="7503069" y="0"/>
            <a:chExt cx="12601029" cy="5964815"/>
          </a:xfrm>
        </p:grpSpPr>
        <p:sp>
          <p:nvSpPr>
            <p:cNvPr id="234" name="Google Shape;234;p11"/>
            <p:cNvSpPr/>
            <p:nvPr/>
          </p:nvSpPr>
          <p:spPr>
            <a:xfrm>
              <a:off x="8766686" y="5343785"/>
              <a:ext cx="621030" cy="621030"/>
            </a:xfrm>
            <a:custGeom>
              <a:avLst/>
              <a:gdLst/>
              <a:ahLst/>
              <a:cxnLst/>
              <a:rect l="l" t="t" r="r" b="b"/>
              <a:pathLst>
                <a:path w="621029" h="621029" extrusionOk="0">
                  <a:moveTo>
                    <a:pt x="314398" y="10"/>
                  </a:moveTo>
                  <a:lnTo>
                    <a:pt x="306587" y="0"/>
                  </a:lnTo>
                  <a:lnTo>
                    <a:pt x="299352" y="7235"/>
                  </a:lnTo>
                  <a:lnTo>
                    <a:pt x="298137" y="10387"/>
                  </a:lnTo>
                  <a:lnTo>
                    <a:pt x="298137" y="298147"/>
                  </a:lnTo>
                  <a:lnTo>
                    <a:pt x="10397" y="298137"/>
                  </a:lnTo>
                  <a:lnTo>
                    <a:pt x="7245" y="299341"/>
                  </a:lnTo>
                  <a:lnTo>
                    <a:pt x="0" y="306587"/>
                  </a:lnTo>
                  <a:lnTo>
                    <a:pt x="10" y="314409"/>
                  </a:lnTo>
                  <a:lnTo>
                    <a:pt x="7245" y="321634"/>
                  </a:lnTo>
                  <a:lnTo>
                    <a:pt x="10397" y="322848"/>
                  </a:lnTo>
                  <a:lnTo>
                    <a:pt x="298137" y="322827"/>
                  </a:lnTo>
                  <a:lnTo>
                    <a:pt x="298127" y="610567"/>
                  </a:lnTo>
                  <a:lnTo>
                    <a:pt x="299331" y="613730"/>
                  </a:lnTo>
                  <a:lnTo>
                    <a:pt x="306587" y="620975"/>
                  </a:lnTo>
                  <a:lnTo>
                    <a:pt x="314388" y="620975"/>
                  </a:lnTo>
                  <a:lnTo>
                    <a:pt x="321634" y="613730"/>
                  </a:lnTo>
                  <a:lnTo>
                    <a:pt x="322838" y="610567"/>
                  </a:lnTo>
                  <a:lnTo>
                    <a:pt x="322827" y="322827"/>
                  </a:lnTo>
                  <a:lnTo>
                    <a:pt x="610578" y="322827"/>
                  </a:lnTo>
                  <a:lnTo>
                    <a:pt x="613740" y="321623"/>
                  </a:lnTo>
                  <a:lnTo>
                    <a:pt x="620975" y="314388"/>
                  </a:lnTo>
                  <a:lnTo>
                    <a:pt x="620975" y="306587"/>
                  </a:lnTo>
                  <a:lnTo>
                    <a:pt x="613730" y="299341"/>
                  </a:lnTo>
                  <a:lnTo>
                    <a:pt x="610567" y="298137"/>
                  </a:lnTo>
                  <a:lnTo>
                    <a:pt x="322827" y="298147"/>
                  </a:lnTo>
                  <a:lnTo>
                    <a:pt x="322838" y="10408"/>
                  </a:lnTo>
                  <a:lnTo>
                    <a:pt x="321634" y="7245"/>
                  </a:lnTo>
                  <a:lnTo>
                    <a:pt x="314398" y="1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35" name="Google Shape;235;p11"/>
            <p:cNvPicPr preferRelativeResize="0"/>
            <p:nvPr/>
          </p:nvPicPr>
          <p:blipFill rotWithShape="1">
            <a:blip r:embed="rId3">
              <a:alphaModFix/>
            </a:blip>
            <a:srcRect/>
            <a:stretch/>
          </p:blipFill>
          <p:spPr>
            <a:xfrm>
              <a:off x="7503069" y="0"/>
              <a:ext cx="12601029" cy="5628100"/>
            </a:xfrm>
            <a:prstGeom prst="rect">
              <a:avLst/>
            </a:prstGeom>
            <a:noFill/>
            <a:ln>
              <a:noFill/>
            </a:ln>
          </p:spPr>
        </p:pic>
      </p:grpSp>
      <p:sp>
        <p:nvSpPr>
          <p:cNvPr id="236" name="Google Shape;236;p11"/>
          <p:cNvSpPr txBox="1">
            <a:spLocks noGrp="1"/>
          </p:cNvSpPr>
          <p:nvPr>
            <p:ph type="title"/>
          </p:nvPr>
        </p:nvSpPr>
        <p:spPr>
          <a:xfrm>
            <a:off x="1631228" y="1118155"/>
            <a:ext cx="6799094" cy="925233"/>
          </a:xfrm>
          <a:prstGeom prst="rect">
            <a:avLst/>
          </a:prstGeom>
          <a:noFill/>
          <a:ln>
            <a:noFill/>
          </a:ln>
        </p:spPr>
        <p:txBody>
          <a:bodyPr spcFirstLastPara="1" wrap="square" lIns="0" tIns="17125" rIns="0" bIns="0" anchor="t" anchorCtr="0">
            <a:spAutoFit/>
          </a:bodyPr>
          <a:lstStyle/>
          <a:p>
            <a:pPr marL="12700" lvl="0" indent="0" algn="l" rtl="0">
              <a:lnSpc>
                <a:spcPct val="100000"/>
              </a:lnSpc>
              <a:spcBef>
                <a:spcPts val="0"/>
              </a:spcBef>
              <a:spcAft>
                <a:spcPts val="0"/>
              </a:spcAft>
              <a:buSzPts val="1400"/>
              <a:buNone/>
            </a:pPr>
            <a:r>
              <a:rPr lang="en-US" dirty="0" smtClean="0">
                <a:solidFill>
                  <a:srgbClr val="FFFFFF"/>
                </a:solidFill>
              </a:rPr>
              <a:t>Description project</a:t>
            </a:r>
            <a:endParaRPr dirty="0"/>
          </a:p>
        </p:txBody>
      </p:sp>
      <p:sp>
        <p:nvSpPr>
          <p:cNvPr id="237" name="Google Shape;237;p11"/>
          <p:cNvSpPr txBox="1">
            <a:spLocks noGrp="1"/>
          </p:cNvSpPr>
          <p:nvPr>
            <p:ph type="body" idx="1"/>
          </p:nvPr>
        </p:nvSpPr>
        <p:spPr>
          <a:xfrm>
            <a:off x="1610287" y="2280423"/>
            <a:ext cx="6485498" cy="7896372"/>
          </a:xfrm>
          <a:prstGeom prst="rect">
            <a:avLst/>
          </a:prstGeom>
          <a:noFill/>
          <a:ln>
            <a:noFill/>
          </a:ln>
        </p:spPr>
        <p:txBody>
          <a:bodyPr spcFirstLastPara="1" wrap="square" lIns="0" tIns="17125" rIns="0" bIns="0" anchor="t" anchorCtr="0">
            <a:spAutoFit/>
          </a:bodyPr>
          <a:lstStyle/>
          <a:p>
            <a:pPr algn="just"/>
            <a:r>
              <a:rPr lang="en-US" sz="3200" dirty="0" smtClean="0"/>
              <a:t>   This </a:t>
            </a:r>
            <a:r>
              <a:rPr lang="en-US" sz="3200" dirty="0"/>
              <a:t>project is based on At89C51 microcontroller using Bluetooth to help the user to control any electronic device using control app or Bluetooth in your smart phone. User sends commands to controller- at89c51, through wireless communication names as Bluetooth. The at89c51 microcontroller connected to the main  PCB which have 3 relays, these 3 relays connect to 3 different electronic devices in a room. Device one is Fan, Device two is light bulb last but not the least led lights.</a:t>
            </a:r>
          </a:p>
        </p:txBody>
      </p:sp>
      <p:sp>
        <p:nvSpPr>
          <p:cNvPr id="238" name="Google Shape;238;p11"/>
          <p:cNvSpPr txBox="1"/>
          <p:nvPr/>
        </p:nvSpPr>
        <p:spPr>
          <a:xfrm>
            <a:off x="10326410" y="2511949"/>
            <a:ext cx="7952740" cy="8813946"/>
          </a:xfrm>
          <a:prstGeom prst="rect">
            <a:avLst/>
          </a:prstGeom>
          <a:noFill/>
          <a:ln>
            <a:noFill/>
          </a:ln>
        </p:spPr>
        <p:txBody>
          <a:bodyPr spcFirstLastPara="1" wrap="square" lIns="0" tIns="11425" rIns="0" bIns="0" anchor="t" anchorCtr="0">
            <a:spAutoFit/>
          </a:bodyPr>
          <a:lstStyle/>
          <a:p>
            <a:pPr marL="571500" indent="-571500">
              <a:buClr>
                <a:schemeClr val="bg1"/>
              </a:buClr>
              <a:buFont typeface="+mj-lt"/>
              <a:buAutoNum type="romanUcPeriod"/>
            </a:pPr>
            <a:r>
              <a:rPr lang="en-US" sz="3200" dirty="0">
                <a:solidFill>
                  <a:schemeClr val="bg1">
                    <a:lumMod val="95000"/>
                  </a:schemeClr>
                </a:solidFill>
                <a:latin typeface="Barlow" panose="020B0604020202020204" charset="0"/>
              </a:rPr>
              <a:t>When the user press -&gt; “2” it on the FAN  </a:t>
            </a:r>
          </a:p>
          <a:p>
            <a:pPr marL="571500" indent="-571500">
              <a:buClr>
                <a:schemeClr val="bg1"/>
              </a:buClr>
              <a:buFont typeface="+mj-lt"/>
              <a:buAutoNum type="romanUcPeriod"/>
            </a:pPr>
            <a:r>
              <a:rPr lang="en-US" sz="3200" dirty="0">
                <a:solidFill>
                  <a:schemeClr val="bg1">
                    <a:lumMod val="95000"/>
                  </a:schemeClr>
                </a:solidFill>
                <a:latin typeface="Barlow" panose="020B0604020202020204" charset="0"/>
              </a:rPr>
              <a:t>When the user press -&gt; “1” it off the FAN  </a:t>
            </a:r>
          </a:p>
          <a:p>
            <a:pPr marL="571500" indent="-571500">
              <a:buClr>
                <a:schemeClr val="bg1"/>
              </a:buClr>
              <a:buFont typeface="+mj-lt"/>
              <a:buAutoNum type="romanUcPeriod"/>
            </a:pPr>
            <a:r>
              <a:rPr lang="en-US" sz="3200" dirty="0">
                <a:solidFill>
                  <a:schemeClr val="bg1">
                    <a:lumMod val="95000"/>
                  </a:schemeClr>
                </a:solidFill>
                <a:latin typeface="Barlow" panose="020B0604020202020204" charset="0"/>
              </a:rPr>
              <a:t>When the user press -&gt; “4” is on the light BULB </a:t>
            </a:r>
          </a:p>
          <a:p>
            <a:pPr marL="571500" indent="-571500">
              <a:buClr>
                <a:schemeClr val="bg1"/>
              </a:buClr>
              <a:buFont typeface="+mj-lt"/>
              <a:buAutoNum type="romanUcPeriod"/>
            </a:pPr>
            <a:r>
              <a:rPr lang="en-US" sz="3200" dirty="0">
                <a:solidFill>
                  <a:schemeClr val="bg1">
                    <a:lumMod val="95000"/>
                  </a:schemeClr>
                </a:solidFill>
                <a:latin typeface="Barlow" panose="020B0604020202020204" charset="0"/>
              </a:rPr>
              <a:t>When the user press -&gt; “3” is off the light </a:t>
            </a:r>
            <a:r>
              <a:rPr lang="en-US" sz="3200" dirty="0" err="1">
                <a:solidFill>
                  <a:schemeClr val="bg1">
                    <a:lumMod val="95000"/>
                  </a:schemeClr>
                </a:solidFill>
                <a:latin typeface="Barlow" panose="020B0604020202020204" charset="0"/>
              </a:rPr>
              <a:t>bULB</a:t>
            </a:r>
            <a:r>
              <a:rPr lang="en-US" sz="3200" dirty="0">
                <a:solidFill>
                  <a:schemeClr val="bg1">
                    <a:lumMod val="95000"/>
                  </a:schemeClr>
                </a:solidFill>
                <a:latin typeface="Barlow" panose="020B0604020202020204" charset="0"/>
              </a:rPr>
              <a:t>  </a:t>
            </a:r>
          </a:p>
          <a:p>
            <a:pPr marL="571500" indent="-571500">
              <a:buClr>
                <a:schemeClr val="bg1"/>
              </a:buClr>
              <a:buFont typeface="+mj-lt"/>
              <a:buAutoNum type="romanUcPeriod"/>
            </a:pPr>
            <a:r>
              <a:rPr lang="en-US" sz="3200" dirty="0">
                <a:solidFill>
                  <a:schemeClr val="bg1">
                    <a:lumMod val="95000"/>
                  </a:schemeClr>
                </a:solidFill>
                <a:latin typeface="Barlow" panose="020B0604020202020204" charset="0"/>
              </a:rPr>
              <a:t>When the user press -&gt; “6” is on the led light</a:t>
            </a:r>
          </a:p>
          <a:p>
            <a:pPr marL="571500" indent="-571500">
              <a:buClr>
                <a:schemeClr val="bg1"/>
              </a:buClr>
              <a:buFont typeface="+mj-lt"/>
              <a:buAutoNum type="romanUcPeriod"/>
            </a:pPr>
            <a:r>
              <a:rPr lang="en-US" sz="3200" dirty="0">
                <a:solidFill>
                  <a:schemeClr val="bg1">
                    <a:lumMod val="95000"/>
                  </a:schemeClr>
                </a:solidFill>
                <a:latin typeface="Barlow" panose="020B0604020202020204" charset="0"/>
              </a:rPr>
              <a:t>When the user press -&gt; “5” is off the led light  </a:t>
            </a:r>
          </a:p>
          <a:p>
            <a:pPr marL="571500" indent="-571500">
              <a:buClr>
                <a:schemeClr val="bg1"/>
              </a:buClr>
              <a:buFont typeface="+mj-lt"/>
              <a:buAutoNum type="romanUcPeriod"/>
            </a:pPr>
            <a:r>
              <a:rPr lang="en-US" sz="3200" dirty="0">
                <a:solidFill>
                  <a:schemeClr val="bg1">
                    <a:lumMod val="95000"/>
                  </a:schemeClr>
                </a:solidFill>
                <a:latin typeface="Barlow" panose="020B0604020202020204" charset="0"/>
              </a:rPr>
              <a:t>When the user press -&gt; “0” is on the all connected devices.</a:t>
            </a:r>
          </a:p>
          <a:p>
            <a:pPr marL="571500" indent="-571500">
              <a:buClr>
                <a:schemeClr val="bg1"/>
              </a:buClr>
              <a:buFont typeface="+mj-lt"/>
              <a:buAutoNum type="romanUcPeriod"/>
            </a:pPr>
            <a:r>
              <a:rPr lang="en-US" sz="3200" dirty="0">
                <a:solidFill>
                  <a:schemeClr val="bg1">
                    <a:lumMod val="95000"/>
                  </a:schemeClr>
                </a:solidFill>
                <a:latin typeface="Barlow" panose="020B0604020202020204" charset="0"/>
              </a:rPr>
              <a:t>When the user press -&gt; “9” is off the connected </a:t>
            </a:r>
            <a:r>
              <a:rPr lang="en-US" sz="3200" dirty="0" smtClean="0">
                <a:solidFill>
                  <a:schemeClr val="bg1">
                    <a:lumMod val="95000"/>
                  </a:schemeClr>
                </a:solidFill>
                <a:latin typeface="Barlow" panose="020B0604020202020204" charset="0"/>
              </a:rPr>
              <a:t>devices</a:t>
            </a:r>
          </a:p>
          <a:p>
            <a:pPr>
              <a:buClr>
                <a:schemeClr val="bg1"/>
              </a:buClr>
            </a:pPr>
            <a:r>
              <a:rPr lang="en-US" sz="2400" dirty="0">
                <a:solidFill>
                  <a:schemeClr val="bg1">
                    <a:lumMod val="85000"/>
                  </a:schemeClr>
                </a:solidFill>
                <a:latin typeface="Barlow" panose="020B0604020202020204" charset="0"/>
              </a:rPr>
              <a:t>Also the display screen show the running device name. More the buzzer will on and it show the device is on or it is running. We use even numbers to on the devices connect to relays and odd numbers to off the devices.</a:t>
            </a:r>
          </a:p>
          <a:p>
            <a:pPr>
              <a:buClr>
                <a:schemeClr val="bg1"/>
              </a:buClr>
            </a:pPr>
            <a:endParaRPr sz="2800" b="0" i="0" u="none" strike="noStrike" cap="none" dirty="0">
              <a:solidFill>
                <a:schemeClr val="bg1">
                  <a:lumMod val="95000"/>
                </a:schemeClr>
              </a:solidFill>
              <a:latin typeface="Barlow" panose="020B0604020202020204" charset="0"/>
              <a:ea typeface="Archivo"/>
              <a:cs typeface="Archivo"/>
              <a:sym typeface="Archivo"/>
            </a:endParaRPr>
          </a:p>
        </p:txBody>
      </p:sp>
      <p:sp>
        <p:nvSpPr>
          <p:cNvPr id="239" name="Google Shape;239;p11"/>
          <p:cNvSpPr txBox="1"/>
          <p:nvPr/>
        </p:nvSpPr>
        <p:spPr>
          <a:xfrm rot="5400000">
            <a:off x="18788669" y="1226158"/>
            <a:ext cx="1640839" cy="252095"/>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450"/>
              <a:buFont typeface="Arial"/>
              <a:buNone/>
            </a:pPr>
            <a:r>
              <a:rPr lang="en-US" sz="1450" b="0" i="0" u="none" strike="noStrike" cap="none">
                <a:solidFill>
                  <a:srgbClr val="75818B"/>
                </a:solidFill>
                <a:latin typeface="Barlow Light"/>
                <a:ea typeface="Barlow Light"/>
                <a:cs typeface="Barlow Light"/>
                <a:sym typeface="Barlow Light"/>
              </a:rPr>
              <a:t>YOUR BRAND NAME</a:t>
            </a:r>
            <a:endParaRPr sz="1450" b="0" i="0" u="none" strike="noStrike" cap="none">
              <a:solidFill>
                <a:srgbClr val="000000"/>
              </a:solidFill>
              <a:latin typeface="Barlow Light"/>
              <a:ea typeface="Barlow Light"/>
              <a:cs typeface="Barlow Light"/>
              <a:sym typeface="Barlow Light"/>
            </a:endParaRPr>
          </a:p>
        </p:txBody>
      </p:sp>
      <p:sp>
        <p:nvSpPr>
          <p:cNvPr id="240" name="Google Shape;240;p11"/>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11"/>
          <p:cNvSpPr txBox="1">
            <a:spLocks noGrp="1"/>
          </p:cNvSpPr>
          <p:nvPr>
            <p:ph type="sldNum" idx="12"/>
          </p:nvPr>
        </p:nvSpPr>
        <p:spPr>
          <a:xfrm>
            <a:off x="19458688" y="10667603"/>
            <a:ext cx="318134" cy="327025"/>
          </a:xfrm>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6</a:t>
            </a:fld>
            <a:endParaRPr/>
          </a:p>
        </p:txBody>
      </p:sp>
      <p:sp>
        <p:nvSpPr>
          <p:cNvPr id="242" name="Google Shape;242;p11"/>
          <p:cNvSpPr/>
          <p:nvPr/>
        </p:nvSpPr>
        <p:spPr>
          <a:xfrm>
            <a:off x="0" y="-539700"/>
            <a:ext cx="4921200" cy="539700"/>
          </a:xfrm>
          <a:prstGeom prst="rect">
            <a:avLst/>
          </a:pr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11"/>
          <p:cNvSpPr txBox="1"/>
          <p:nvPr/>
        </p:nvSpPr>
        <p:spPr>
          <a:xfrm>
            <a:off x="183525" y="-465150"/>
            <a:ext cx="4921200" cy="390600"/>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Clr>
                <a:srgbClr val="000000"/>
              </a:buClr>
              <a:buSzPts val="2450"/>
              <a:buFont typeface="Arial"/>
              <a:buNone/>
            </a:pPr>
            <a:r>
              <a:rPr lang="en-US" sz="2450" b="1" i="0" u="none" strike="noStrike" cap="none">
                <a:solidFill>
                  <a:srgbClr val="FFFFFF"/>
                </a:solidFill>
                <a:latin typeface="Lato"/>
                <a:ea typeface="Lato"/>
                <a:cs typeface="Lato"/>
                <a:sym typeface="Lato"/>
              </a:rPr>
              <a:t>TEXT HEAVY CONTENT SLIDE</a:t>
            </a:r>
            <a:endParaRPr sz="2450" b="1" i="0" u="none" strike="noStrike" cap="none">
              <a:solidFill>
                <a:srgbClr val="FFFF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9"/>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9"/>
          <p:cNvSpPr txBox="1"/>
          <p:nvPr/>
        </p:nvSpPr>
        <p:spPr>
          <a:xfrm rot="5400000">
            <a:off x="18788669" y="1226158"/>
            <a:ext cx="1640839" cy="252095"/>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1450"/>
              <a:buFont typeface="Arial"/>
              <a:buNone/>
            </a:pPr>
            <a:r>
              <a:rPr lang="en-US" sz="1450" b="0" i="0" u="none" strike="noStrike" cap="none">
                <a:solidFill>
                  <a:srgbClr val="75818B"/>
                </a:solidFill>
                <a:latin typeface="Barlow Light"/>
                <a:ea typeface="Barlow Light"/>
                <a:cs typeface="Barlow Light"/>
                <a:sym typeface="Barlow Light"/>
              </a:rPr>
              <a:t>YOUR BRAND NAME</a:t>
            </a:r>
            <a:endParaRPr sz="1450" b="0" i="0" u="none" strike="noStrike" cap="none">
              <a:solidFill>
                <a:srgbClr val="000000"/>
              </a:solidFill>
              <a:latin typeface="Barlow Light"/>
              <a:ea typeface="Barlow Light"/>
              <a:cs typeface="Barlow Light"/>
              <a:sym typeface="Barlow Light"/>
            </a:endParaRPr>
          </a:p>
        </p:txBody>
      </p:sp>
      <p:sp>
        <p:nvSpPr>
          <p:cNvPr id="206" name="Google Shape;206;p9"/>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9"/>
          <p:cNvSpPr txBox="1">
            <a:spLocks noGrp="1"/>
          </p:cNvSpPr>
          <p:nvPr>
            <p:ph type="sldNum" idx="12"/>
          </p:nvPr>
        </p:nvSpPr>
        <p:spPr>
          <a:xfrm>
            <a:off x="19458688" y="10667603"/>
            <a:ext cx="318134" cy="327025"/>
          </a:xfrm>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7</a:t>
            </a:fld>
            <a:endParaRPr/>
          </a:p>
        </p:txBody>
      </p:sp>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8937" y="802888"/>
            <a:ext cx="17485112" cy="9647253"/>
          </a:xfrm>
          <a:prstGeom prst="rect">
            <a:avLst/>
          </a:prstGeom>
        </p:spPr>
      </p:pic>
    </p:spTree>
    <p:extLst>
      <p:ext uri="{BB962C8B-B14F-4D97-AF65-F5344CB8AC3E}">
        <p14:creationId xmlns:p14="http://schemas.microsoft.com/office/powerpoint/2010/main" val="42523105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13"/>
          <p:cNvSpPr txBox="1">
            <a:spLocks noGrp="1"/>
          </p:cNvSpPr>
          <p:nvPr>
            <p:ph type="title"/>
          </p:nvPr>
        </p:nvSpPr>
        <p:spPr>
          <a:xfrm>
            <a:off x="2919147" y="2500312"/>
            <a:ext cx="5513653" cy="1282065"/>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SzPts val="1400"/>
              <a:buNone/>
            </a:pPr>
            <a:r>
              <a:rPr lang="en-US" sz="8250">
                <a:solidFill>
                  <a:srgbClr val="FFFFFF"/>
                </a:solidFill>
              </a:rPr>
              <a:t>Thank you.</a:t>
            </a:r>
            <a:endParaRPr sz="8250"/>
          </a:p>
        </p:txBody>
      </p:sp>
      <p:sp>
        <p:nvSpPr>
          <p:cNvPr id="274" name="Google Shape;274;p13"/>
          <p:cNvSpPr/>
          <p:nvPr/>
        </p:nvSpPr>
        <p:spPr>
          <a:xfrm>
            <a:off x="0" y="-539700"/>
            <a:ext cx="1950600" cy="539700"/>
          </a:xfrm>
          <a:prstGeom prst="rect">
            <a:avLst/>
          </a:pr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13"/>
          <p:cNvSpPr txBox="1"/>
          <p:nvPr/>
        </p:nvSpPr>
        <p:spPr>
          <a:xfrm>
            <a:off x="183525" y="-465150"/>
            <a:ext cx="1767000" cy="390600"/>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Clr>
                <a:srgbClr val="000000"/>
              </a:buClr>
              <a:buSzPts val="2450"/>
              <a:buFont typeface="Arial"/>
              <a:buNone/>
            </a:pPr>
            <a:r>
              <a:rPr lang="en-US" sz="2450" b="1" i="0" u="none" strike="noStrike" cap="none">
                <a:solidFill>
                  <a:srgbClr val="FFFFFF"/>
                </a:solidFill>
                <a:latin typeface="Lato"/>
                <a:ea typeface="Lato"/>
                <a:cs typeface="Lato"/>
                <a:sym typeface="Lato"/>
              </a:rPr>
              <a:t>END SLIDE</a:t>
            </a:r>
            <a:endParaRPr sz="2450" b="1" i="0" u="none" strike="noStrike" cap="none">
              <a:solidFill>
                <a:srgbClr val="FFFF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341</Words>
  <Application>Microsoft Office PowerPoint</Application>
  <PresentationFormat>Custom</PresentationFormat>
  <Paragraphs>54</Paragraphs>
  <Slides>8</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Arial</vt:lpstr>
      <vt:lpstr>Wingdings</vt:lpstr>
      <vt:lpstr>Lucida Sans</vt:lpstr>
      <vt:lpstr>Lato</vt:lpstr>
      <vt:lpstr>Barlow Light</vt:lpstr>
      <vt:lpstr>Calibri</vt:lpstr>
      <vt:lpstr>Archivo Medium</vt:lpstr>
      <vt:lpstr>Archivo</vt:lpstr>
      <vt:lpstr>Barlow</vt:lpstr>
      <vt:lpstr>Office Theme</vt:lpstr>
      <vt:lpstr>Automatic room  Control via Bluetooth using PC or smart phone </vt:lpstr>
      <vt:lpstr>Group members</vt:lpstr>
      <vt:lpstr>Content </vt:lpstr>
      <vt:lpstr>Introduction</vt:lpstr>
      <vt:lpstr>PowerPoint Presentation</vt:lpstr>
      <vt:lpstr>Description project</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 PowerPoint Template</dc:title>
  <dc:creator>DELL</dc:creator>
  <cp:lastModifiedBy>DELL</cp:lastModifiedBy>
  <cp:revision>7</cp:revision>
  <dcterms:modified xsi:type="dcterms:W3CDTF">2022-07-26T11:22:19Z</dcterms:modified>
</cp:coreProperties>
</file>